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భువిలో నెల్ల యేసు ఉన్నతుడు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Bhuvilo Nella Yesu Unnathudu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నమ్ముదు - నే నమ్ముదు యేసు నాకై మరణించెనని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Nammudu - Ne Nammudu Yesu Naakai Maraninchenani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 పోవ సిలువలో రక్తము చిందెను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Pova Siluvalo Rakthamu Chindenu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ఆకాశము భువిలో నెల్ల యేసు ఉన్నతుడు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మనుజులు దూతలు దయ్యాలు యేసుకు మ్రొక్కెదరు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Aakaashamu Bhuvilo Nella Yesu Unnathudu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Manujulu Doothalu Dayyaalu Yesuku Mrokkedaru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రక్షకుడు ప్రాణముబెట్టినది నా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వేరేమి వాగ్వాదంబులు అక్కరయే లేదు ||నే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Rakshakudu Praanamubettinadi Naa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Veremi Vaagvaadambulu Akkaraye Ledu ||Ne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ప్రతిపాపి భయమంతయు తీర్చు నామమిదే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నరకదండన యంతయు తొలగించు నామము ||నే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Prathipaapi Bhayamanthayu Theerchu Naamamide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Narakadandana Yanthayu Tholaginchu Naamamu ||Ne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సంకెళ్ళు అన్నియు విడగొట్టును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సాతానువ్రాని తలను యేసు చితుక గొట్టెన్ ||నే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Sangkellu Anniyu Vidagottunu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Saathaanuvraani Thalanu Yesu Chithuka Gotten ||Ne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పాపంబులో మరణించెడి వారికి ప్రాణమిడున్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బలహీనమైన ఆత్మలకు శక్తి నిచ్చును యేసు ||నే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Paapambulo Maraninchedi Vaariki Praanamidun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Balaheenamaina Aathmalaku Shakthi Nichchunu Yesu ||Ne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2026-08-11T18:37:27Z</dcterms:created>
  <dcterms:modified xsi:type="dcterms:W3CDTF">2026-08-11T18:37:27Z</dcterms:modified>
</cp:coreProperties>
</file>