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- ప్రేమా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- Premaa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కాపరియై కృపచూపుచున్న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కాపాడెను ప్రభు గతకాలం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కృతజ్ఞతతో స్తుతి స్తోత్రం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నిరీక్షింతును ప్రభు రాకడ 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మారదు - మారదు - మారదు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ప్రేమా- ప్రేమా - ప్రేమా -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ప్రభుని ప్రేమా - మారునా కాలం మారినా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Premaa- Premaa - Premaa -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Prabhuni Premaa - Maarunaa Kaalan Maarinaa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తల్లివలె నా కౌగిటిలో - ఉంచుకొని నను పెంచెనుగా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శత్రువగు అపవాది తంత్రము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ఎదిరించుటకు శక్తి నొసంగెను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మారదు- మారదు- మారదు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 చంద్రులు మారినను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పునాదులు కదిలినను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సముద్రమే ముందుకు పొంగినను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ప్రేమా నాపై ఎపుడు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మారదు- మారదు - మారదు ||ప్రేమా||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పంచభూతములు మహావేండ్రమున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కరిగి నశించిపోయినను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ఆకాశములు మహాధ్వనులతో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చేయుచు వస్తముగా తొలగినను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మారదు - మారదు- మారదు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2026-08-11T18:38:45Z</dcterms:created>
  <dcterms:modified xsi:type="dcterms:W3CDTF">2026-08-11T18:38:45Z</dcterms:modified>
</cp:coreProperties>
</file>