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నమ్మిచో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Nammicho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నమ్మినచో సిగ్గుపడనీయవు నను నెమ్మదితో నీవే ఉంచెదవు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ఆపత్కాలమున నమ్ముకొనదగిన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Namminacho Siggupadaneeyavu Nanu Nemmaditho Neeve Unchedavu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Aapathkaalamuna Nammukonadagina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యేసూ నీవే ఆధారము – యేసూ నీవే నా ప్రాణము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Yesoo Neeve Aadhaaramu – Yesoo Neeve Naa Praanamu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తెలివిని నమ్ముకుని తూలిపడ్డాను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బుద్ధి జ్ఞానము నీదానమని నీ చెంతకు చేరాను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Thelivini Nammukuni Thoolipaddaanu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Buddhi Gnaanamu Needaanamani Nee Chenthaku Cheraanu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బలమును నమ్ముకొని భంగపడ్డాను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శక్తిమంతుడా నా కోటవని నీ చెంతకు చేరాను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Balamunu Nammukoni Bhanggapaddaanu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Shakthimanthudaa Naa Kotavani Nee Chenthaku Cheraanu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ధనమును నమ్ముకుని దగాపడ్డాను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సుఖ సంపద నీ దీవెనని నీ చెంతకు చేరాను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Dhanamunu Nammukuni Dagaapaddaanu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Sukha Sampada Nee Deevenani Nee Chenthaku Cheraanu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మనుష్యుల నమ్ముకొని మధ్యపడ్డాను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సత్యవంతుడా ఆశ్రయుడవని నీ చెంతకు చేరాను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Manushyula Nammukoni Madhyapaddaanu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Sathyavanthudaa Aashrayudavani Nee Chenthaku Cheraanu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2026-08-24T10:16:55Z</dcterms:created>
  <dcterms:modified xsi:type="dcterms:W3CDTF">2026-08-24T10:16:55Z</dcterms:modified>
</cp:coreProperties>
</file>