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సాధ్యము అన్ని సాధ్యము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Saadhyamu Anni Saadhyamu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కొండలు పొట్టేళ్ల వలె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గంతులు వేసెదము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Kondalu Pottella Vale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Ganthulu Vesedamu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గుట్టలు గొర్రె వలె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గంతులు వేసెదము (2)          ||సాధ్యము||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Guttalu Gorre Vale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Ganthulu Vesedamu (2)   ||Saadhyamu||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సాధ్యము అన్ని సాధ్యము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వలన అన్నియు సాధ్యం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Saadhyamu Anni Saadhyamu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Valana Anniyu Saadhyam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అసాధ్యము లేనే లేదు (2)          ||సాధ్యము||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Asaadhyamu Lene Ledu – (2)   ||Saadhyamu||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నామం చెప్పిన చాలు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సాతాను పారిపోవును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Naamam Cheppina Chaalu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Saathaanu Paaripovunu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పేర చేతులుంచగా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వ్యాధులెల్ల మాయమగును (2)          ||సాధ్యము||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Pera Chethulunchagaa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Vyaadhulella Maayamagunu (2)   ||Saadhyamu||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నీటిపైన నడిచావు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గాలిని గద్దించావు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Neeti Pain Nadichaavu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Gaalini Gaddinchaavu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సాతానుని ఓడించావు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సర్వశక్తిమంతుడా (2)          ||సాధ్యము||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Saathaanuni Odinchaavu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Sarvashakthimanthudaa (2)   ||Saadhyamu||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సముద్రము నిన్ను చూచి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పారిపోయెనయ్యా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Samudramu Ninnu Choochi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Paaripoyenayyaa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యోర్దాను నిన్ను చూచి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వెనుకకు మల్లెనయ్యా (2)          ||సాధ్యము||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Yordaanu Ninnu Choochi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Venukaku Mallenayyaa (2)   ||Saadhyamu||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2026-02-25T09:35:22Z</dcterms:created>
  <dcterms:modified xsi:type="dcterms:W3CDTF">2026-02-25T09:35:22Z</dcterms:modified>
</cp:coreProperties>
</file>