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మన కొరకు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Mana Koraku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పాపినైన నా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ప్రేమించి ప్రాణమిచ్చెను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Paapinaina Naa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Preminchi Praanamichchenu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సిల్వలో వ్రేళాడెను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ప్రాణమునిచ్చెను (2)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Silvalo Vrelaadenu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Praanamunichchenu (2)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మన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పొందిన శ్రమలు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Mana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Pondina Shramalu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కాంచగ కల్వరి దృశ్యం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కారెను కళ్ళలో రుధిరం (2)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Kaanchaga Kalvari Drushyam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Kaarenu Kallalo Rudhiram (2)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కొండపైన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దొంగాల మధ్యలోన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Kondapaina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Dongala Madhyalona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సిల్వలోన వ్రేలాడెను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యేసు మరణించెను (2)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Silvalona Vrelaadenu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Yesu Maraninchenu (2)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ముండ్లతో అల్లిన మకుటం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జల్లాటమున పెట్టగా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Mundlatho Allina Makutam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Jallaatamuna Pettagaa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స్రవించె పరిశుద్ధ రక్తం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ద్రవించె నా హృదయం (2)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Sravinche Parishuddha Raktham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Dravinche Naa Hrudayam (2)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పాపాంధకారములో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పయనించు మనుజులను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Paapaandhakaaramulo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Payaninchu Manujulanu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పావనులుగా చేయుటకు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పావనుడేసు మరణించెను (2)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Paavanulugaa Cheyutaku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Paavanudesu Maraninchenu (2)    ||Priya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2026-02-25T09:19:41Z</dcterms:created>
  <dcterms:modified xsi:type="dcterms:W3CDTF">2026-02-25T09:19:41Z</dcterms:modified>
</cp:coreProperties>
</file>