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 సాయంత్రముల నెల్లవేళల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 Saayanthramula Nellavelala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నాకై యుద్దేశించినది - ఆయనయే నెరవేర్చును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మహోన్నతుని మాటకు భయపడెడి పరిశుద్ధుల - కోరికలు నెరవేర్చును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Naakai Yuddeshinchinadi - Aayanaye Neraverchunu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Mahonnathuni Maataku Bhayapadedi Parishuddhala - Korikalu Neraverchunu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 సాయంత్రముల నెల్లవేళల ప్రభువా -  నే ధ్యానించి పాడెదన్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 Saayanthramula Nellavelala Prabhuvaa -  Ne Dhyaaninchi Paadedan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పరిశుద్ధునిదని దూతలు - పాడుట వినబడుచుంచున్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Parishuddhadu Parishuddhadu Parishuddhanidani Doothalu - Paaduta Vinabaduchunchun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యెహోవాయే నాకు వెలుగు రక్షణయు- నేనెవరికి వెరతును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యెహోవాయే నా ప్రాణ దుర్గంబాయె - శత్రువులు తొట్రిల్లిరి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Yehovaaye Naaku Velugu Rakshanayu- Nenevariki Verathunu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Yehovaaye Naa Praana Durgambaaye - Shathruvulu Thotrilliri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యుద్ధము చేయుటకు దండు దిగినను - నా హృదయము భయపడదు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యుద్ధము రేగినను దీనియందు నే - ధైర్యము విడువకుందున్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Yuddhamu Cheyutaku Dandu Diginanu - Naa Hrudayamu Bhayapadadu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Yuddhamu Reginanu Deeniyandu Ne - Dhairyamu Viduvakundun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యొద్ద వరమొక్కటడిగితిని - దానిని వెదకు 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ప్రసన్నత జూచి ఆలయమున - ధ్యానించుటయే నా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Yodda Varamokkatadigithini - Daanini Vedaku 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Prasannatha Joochi Aalayamuna - Dhyaaninchutaye Naa Aasha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 పర్ణశాలలో నను జేర్చి కాచును - నా ఆపత్కాలమునందు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గుడారములోన నను దాచియుంచును - దుర్గముపై నెక్కించున్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 Parnashaalalo Nanu Jerchi Kaachunu - Naa Aapathkaalamunandu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Gudaaramulona Nanu Daachiyunchunu - Durgamupai Nekkinchun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సన్నిధి వెదకి నా స్వరము వినుమని - నీవు పల్కితివి గాన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సన్నిధిని వెదకి నీ స్వరమే వినెదను - నీ సముఖమును దాచకు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Sannidhi Vedaki Naa Svaramu Vinumani - Neevu Palkithivi Gaana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Sannidhini Vedaki Nee Svarame Vinedanu - Nee Samukhamunu Daachaku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తల్లిదండ్రులు నన్ను విడచినను - యెహోవాయే చేరదీయున్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ధైర్యము కలిగి నిబ్బరముగ నుండెద - నీ కొరకు కనిపెట్టెదన్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Thallidandrulu Nannu Vidachinanu - Yehovaaye Cheradeeyun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Dhairyamu Kaligi Nibbaramuga Nundeda - Nee Koraku Kanipettedan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2026-08-11T18:39:34Z</dcterms:created>
  <dcterms:modified xsi:type="dcterms:W3CDTF">2026-08-11T18:39:34Z</dcterms:modified>
</cp:coreProperties>
</file>