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నేను విడువను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Nenu Viduvanu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నేను విడువను దేవ - నీవు నను దీవించు వరకు = నిన్ను నమ్మినవారల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నెల్ల - నీవు చక్కంగ దీవించెదవు ॥నిన్ను॥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Nenu Viduvanu Deva - Neevu Nanu Deevinchu Varaku = Ninnu Namminavaarala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Nella - Neevu Chakkangga Deevinchedavu ॥Ninnu॥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నేను శత్రువునై యుండంగ - నీవు నాపై నెనరు జూపి = దాన 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నాకొరకు - దారుడౌ నీ ప్రియ పుత్రుని ॥నిన్ను॥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Nenu Shathruvunai Yundangga - Neevu Naapai Nenaru Joopi = Daana 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Naakoraku - Daarudau Nee Priya Puthruni ॥Ninnu॥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త్రోవ దప్పి తిరుగుచుండ - దుడుకునైన నన్ను ౯ గాంచి = ప్రోవంగోరి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మదిని నీవు - త్రోవను బెట్టితివి నన్ను ॥నిన్ను॥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Throva Dappi Thiruguchunda - Dudukunaina Nannu ౯ Gaanchi = Provanggori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Madini Neevu - Throvanu Bettithivi Nannu ॥Ninnu॥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నాంటనుండి నేటి వరకు - నాకు గల్లిన శోధనములలో = నేటుగా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గాచిన వాండవు - నీవు గావా, ఓ నా తండ్రి ॥నిన్ను॥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Naantanundi Neti Varaku - Naaku Gallina Shodhanamulalo = Netugaa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Gaachina Vaandavu - Neevu Gaavaa, O Naa Thandri ॥Ninnu॥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ఇంత కాలము నన్ను గాచి - యి(కను నన్ను విడువ వనుచు = సంత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సించి మదిని నేను - జక్మంగ నీ దరి జేరితిని ॥నిన్ను॥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Intha Kaalamu Nannu Gaachi - Yi(Kanu Nannu Viduva Vanuchu = Santha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Sinchi Madini Nenu - Jakmangga Nee Dari Jerithini ॥Ninnu॥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నీవు గాక యెవరున్నారు - నేలపైని నను గాపాడం = చేవ లేని నాకు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చేవ గలుగ జేయం గలవు ॥నిన్ను॥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Neevu Gaaka Yevarunnaaru - Nelapaini Nanu Gaapaadan = Cheva Leni Naaku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Cheva Galuga Jeyan Galavu ॥Ninnu॥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అడుగు వారి కిచ్చెద నంచు - నాన తిచ్చినావు గాన = నడిగెద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సాహాయ్యంబు - నాత్మమై యున్నట్టి తండ్రి ॥నిన్ను॥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Adugu Vaari Kichcheda Nanchu - Naana Thichchinaavu Gaana = Nadigeda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Saahaayyambu - Naathmamai Yunnatti Thandri ॥Ninnu॥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నాదు ప్రార్థన లన్నియి నీవు - నీదు కృపచే నాలకించి = నీదు సరణిని నిల్చి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- నేర్చు దనరంగ రక్షించితివి ॥నిన్ను॥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Naadu Praarthana Lanniyi Neevu - Needu Krupache Naalakinchi = Needu Saranini Nilchi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- Nerchu Danarangga Rakshinchithivi ॥Ninnu॥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2026-08-11T18:44:03Z</dcterms:created>
  <dcterms:modified xsi:type="dcterms:W3CDTF">2026-08-11T18:44:03Z</dcterms:modified>
</cp:coreProperties>
</file>