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notesMasterIdLst>
    <p:notesMasterId r:id="rId5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6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వన్ నెస్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%e0%b0%b5%e0%b0%a8%e0%b1%8d %e0%b0%a8%e0%b1%86%e0%b0%b8%e0%b1%8d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హల్లెలూయా 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Hallelooyaa Halellooyaa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భూమిని పుట్టింపక మునుపు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పునాది లేనప్పుడు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Bhoomini Puttimpaka Munupu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Punaadi Lenappudu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– దేవుడు – యేసే దేవుడు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Devudu Yese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 తరాలలో – యుగ యుగాలలో – జగ జగాలలో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– దేవుడు – యేసే దేవుడు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Tharatharaalalo Yugayugaalalo Jagajagaalalo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Devudu Yese Devudu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సూర్యునిలో చంద్రునిలో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తారలలో ఆకాశములో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Sooryunilo CHandrunilo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Thaaralalo Aakaashamulo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మహిమా నా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మహిమా నా రాజుకే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Mahimaa Naa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Mahimaa Naa Raajuke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యోర్దాను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సంద్రము పొంగిపొర్లినా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Yordaanu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Sandramu Pongi Porlinaa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జయము మనదే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Jayamu Manade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జయమే – హోసన్నా జయమే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జయం మనకే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Jayame – Hosannaa Jayame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 Manake –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దేవుడవు – బలవంతుడవు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శూన్యములో సమస్తమును – నిరాకారములో ఆకారము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Devudavu Balavanthudavu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Shoonyamulo Samasthamunu – Niraakaaramulo Aakaaramu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రాజైన యేసు రాజు – భూజనులనేలున్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దేవుని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Raajaina Yesu Raaju – Bhoo Janulanelun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Devuni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సృజియించినావు నీవు – సర్వ సృష్టికర్తవు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Srujiyinchinaavu Neevu – Sarva Srushtikarthavu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అల్పా ఓమెగయూ – నిత్యుడైన దేవుడవు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నిత్యనిబంధన చేశావు – నిబంధననే స్థిరపరచావు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Omegayu – Nithyudaina Devudavu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Nibandhana Chesaavu – Nibandhanane Sthiraparachaavu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నిన్ననేడు రేపు మారని దేవుడ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Repu Maarani Devuda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మరనాత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Maranaatha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 పాడెద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యేసుకే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 Paadeda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Yesuke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చెల్లింతుము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స్తోత్రం చెల్లింతుము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Chellinthumu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 Chellinthumu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నాథుని మేలులు తలంచి (2)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Naathuni Melulu Thalanchi (2) ||Sthothram||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రాజుగా వచ్చుచున్నాడు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భూలోకమంతా తెలుసుకొంటారు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Raajugaa Vachchuchunnaadu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Lokamanthaa Thelusukontaaru (2)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రవికోటి తేజుడు రమ్యమైన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రారాజుగా వచ్చుచున్నాడు (2)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Ravikoti Thejudu Ramyamaina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Raaraajugaa Vachchuchunnaadu (2)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మధ్యలో నివాసం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దూతలెల్ల పొగడే దేవుడాయనే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Madhyalo Nivaasam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Doothalella Pogade Devudaayane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యేసు ప్రభున్ ఎల్లరు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వల్లభుని చర్యలను తిలకించి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Yesu Prabhun Ellaru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Vallabhuni Charyalanu Thilakinchi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వేడుచుండు భక్తుల మొఱ్ఱను విని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లేని పిల్లలకు దేవుడాయనే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Veduchundu Bhakthula Morranu Vini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Pillalaku Devudaayane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సంగీతము బలమైన కోటయును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జీవాధిపతియు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Sangeethamu Balamaina Kotayunu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Jeevaadhipathiyu Aayane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కాలమెల్ల స్తుతించెదము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Kaalamella Sthuthinchedamu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పాటలు సంతోషముగా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పాడుచు సీయోను వెళ్లుదము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Paatalu Santhoshamugaa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Paaduchu Seeyonu Velludamu (2)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శాశ్వతానందమేమియు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లేదని చెప్పెను ప్రియుడేసు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Shaashwathaanandamemiyu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Ledani Cheppenu Priyudesu (2)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పొందవలె నీ లోకమునందు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కొంతకాలమెన్నో శ్రమలు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Pondavale Nee Lokamunandu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Kaalamenno Shramalu (2)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హల్లెలూయా – ఆహా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కష్టనష్టములెన్నున్నా – పొంగు సాగరాలెదురైనా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Hallelooyaa – Aahaa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Nashtamulennunnaa</a:t>
            </a: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మన ఆశ్రయం – ఇరుకులో ఇబ్బందులలో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Pongu Saagaraaledurainaa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Mana Aashrayam</a:t>
            </a:r>
            <a:endParaRPr lang="en-U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యెహోవాను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ఉత్సాహగానము చేసెదము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Yehovaanu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Uthsaahagaanamu Chesedamu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అడవులలో ఎడారులలో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Adavulalo Edaarulalo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పని చేయు బలవంతున్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ఎల్లరిని స్వీకరించు యేసుని స్తుతియించుడి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Pani Cheyu Balavanthun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Ellarini Sweekarinchu Yesuni Sthuthiyinchudi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గమనించినావా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Gamaninchinaavaa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నే కొలుతునయ్యా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Ne Koluthunayyaa</a:t>
            </a: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రాజువయ్యా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యేసయ్య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Raajuvayyaa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చరిత్రలోనికి వచ్చాడన్నా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జీవం తెచ్చాడన్నా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Charithraloniki Vachchaadannaa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Jeevam Thechchaadannaa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అద్వితీయుడు ఆదిదేవుడు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ఆదరించును ఆదుకొనును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Advitheeyudu Aadi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AAdarinchunu Aadhukonunu (2)</a:t>
            </a:r>
            <a:endParaRPr lang="en-US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ఓరన్న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సాటి వేరే లేరన్న – లేరన్న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Oranna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Saati Vere Leranna – Leranna</a:t>
            </a:r>
            <a:endParaRPr lang="en-US" sz="3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 – చూడన్నా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 – Choodannaa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</a:t>
            </a:r>
            <a:endParaRPr lang="en-US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దీపమును వెలిగించువాడు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చీకటిని వెలుగుగా 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Deepamunu Veliginchuvaadu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Cheekatini Velugugaa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జలరాసులనుండి బలమైన చేతితో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వెలుపల చేర్చిన బలమైన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Jalaraasula Nundi Balamaina Chethitho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Velupala Cherchina Balamaina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దేవుని స్తుతియించుడి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Devuni Sthuthiyinchudi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బలమా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యదార్థమైనది నీ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Balamaa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Yadhaarthamainadi Nee Maargam</a:t>
            </a:r>
            <a:endParaRPr lang="en-US" sz="32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పరిపూర్ణమైనది నీ మార్గం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Paripoornamainadi Nee Maargam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చెదరిన వారిని బాగుచేయువాడని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గాయములన్నియు కట్టుచున్నవాడని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CHedarina Vaarini Baagu Cheyuvaadani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Gaayamulanniyu Kattuchunnavaadani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స్తోత్రము గానము చేయుటయే మంచిది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మనమందరము స్తుతిగానము చేయుటయే మంచిది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Sthothramu Gaanamu Cheyutaye Manchidi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Manamandaramu Sthuthi Gaanamu Cheyutaye Manchidi</a:t>
            </a:r>
            <a:endParaRPr lang="en-US" sz="32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హింసలలో దేవుని దూతలుగా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జ్వాలలలో ఆగని జయములతో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Himsalalo Devuni Doothalugaa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Jwaalalalo Aagani Jayamulatho</a:t>
            </a:r>
            <a:endParaRPr lang="en-US" sz="3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ప్రేమ సమర్పణతో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 యేసుని కీర్తింతుము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Prema Samarpanatho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 Yesuni Keerthinthumu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వారసులం ప్రేమ నివాసులము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యాత్రికులం యేసుని దాసులము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Vaarasulam Prema Nivaasulamu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Yaathrikulam Yesuni Daasulamu</a:t>
            </a:r>
            <a:endParaRPr lang="en-US" sz="32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నవయుగ సైనికులం పరలోక పౌరులము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Navayuga Sainikulam Paraloka Pourlamu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పరిశుద్ధ ఆలయమందు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సన్నిధిలో ఆ… ఆ… (2)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Parishuddha Aalayamandu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Sannidhilo Aa.. Aa..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సైన్యములకు అధిపతియైన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దేవుని స్తుతించెదము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 Sainyamulaku Adhipathiyaina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Devuni Sthuthinchedamu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సంద్రములను దాటించిన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యెహోవాను స్తుతించెదము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 Sandramulanu Daatinchina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Yehovaanu Sthuthinchedamu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దేవుని కిచ్చెదము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Sthuthi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Devuni Kichchedamu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57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2026-02-25T09:16:09Z</dcterms:created>
  <dcterms:modified xsi:type="dcterms:W3CDTF">2026-02-25T09:16:09Z</dcterms:modified>
</cp:coreProperties>
</file>