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చాలునయ్య నీ కృప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Chaalunayya Nee Krupa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చాలునయ్య నీ కృప నా జీవితానికి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సాగిపోదు యేసయ్యా సాగరాలే ఎదురైనా ||చాలునయ్య||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Chaalunayya Nee Krupa Naa Jeevithaaniki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Saagipodu Yesayyaa Saagaraale Edurainaa ||Chaalunayya||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మేఘాలలోన మెరుపుంచినావు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త్యాగాల యందె మా అనురాగాలుంచినావు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Meghaalalona Merupunchinaavu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Thyaagaala Yande Maa Anuraagaalunchinaavu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సాగలేని జీవిత సమరములో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వేగమే దూతనంపి బాగుగ నిలిపావు ||చాలునయ్య||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Saagaleni Jeevitha Samaramulo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Vegame Doothanampi Baaguga Nilipaavu ||Chaalunayya||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పృథ్విలోన ముళ్ళ పొదలు మోలిపించినావు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నరుని జీవితాన ముళ్లుంచినావు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Pruthvilona Mulla Podalu Molipinchinaavu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Naruni Jeevithaana Mullunchinaavu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వెరుకగ ప్రభువుకే ముళ్ళ కిరీటమా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లేదు మాకు నీ కృప ముళ్ళకు వేరుగా ||చాలునయ్య||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Verukaga Prabhuvuke Mulla Kireetamaa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Ledu Maaku Nee Krupa Mullaku Verugaa ||Chaalunayya||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2026-02-25T09:17:11Z</dcterms:created>
  <dcterms:modified xsi:type="dcterms:W3CDTF">2026-02-25T09:17:11Z</dcterms:modified>
</cp:coreProperties>
</file>