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సండేస్కూలుకు వెళ్ళమన్నది యేసయ్య మనస్సు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Sandeskooluku Vellamannadi Yesayya Manassu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సండేస్కూలుకు వెళ్ళమన్నది యేసయ్య మనస్సు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బజారు చుట్టూ తిరగమన్నది సాతాను మనస్సు(నన్ను)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Sandeskooluku Vellamannadi Yesayya Manassu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Bajaaru Chuttoo Thiragamannadi Saathaanu Manassu(Nannu)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అమ్మకు సాయం చెయ్యమన్నది యేసయ్య మనస్సు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బయటకు పోయి ఆడమన్నది సాతాను మనస్సు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Ammaku Saayan Cheyyamannadi Yesayya Manassu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Bayataku Poyi Aadamannadi Saathaanu Manassu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మాటలు చెప్పమన్నది యేసయ్య మనస్సు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సినిమా పాటలు పాడమన్నది సాతాను మనస్సు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Maatalu Cheppamannadi Yesayya Manassu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Sinimaa Paatalu Paadamannadi Saathaanu Manassu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మాటలె వినాలన్నది నా చిన్న మనస్సు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పిలుపుకే లోబడతుంది నా చిన్న మనస్సు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Maatale Vinaalannadi Naa Chinna Manassu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Pilupuke Lobadathundi Naa Chinna Manassu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కోసమే జీవించమన్నది నా చిన్న మనస్సు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కోరకే జీవిస్తానని యేసుకు తెలుసు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Kosame Jeevinchamannadi Naa Chinna Manassu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Korake Jeevisthaanani Yesuku Thelusu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2026-08-24T10:17:49Z</dcterms:created>
  <dcterms:modified xsi:type="dcterms:W3CDTF">2026-08-24T10:17:49Z</dcterms:modified>
</cp:coreProperties>
</file>