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జయము జయమని చాటించెదము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Jayamu Jayamani Chaatinchedamu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జయము జయమని చాటించెదము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Jayamu Jayamani Chaatinchedamu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యేసునకు జయం, పాడెదము జయము, జయము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Yesunaku Jayan, Paadedamu Jayamu, Jayamu (1)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నీదు ప్రేమ శ్రేష్టత చేత నాదుమనసును నింపుమా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సాధుగ స్తుతిభాసిల్ల - జై (2) - జయము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Needu Prema Shreshtatha Chetha Naadumanasunu Nimpumaa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Saadhuga Sthuthibhaasilla - Jai (2) - Jayamu (1)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సిలువలో రక్తము చిందించితివి కలుషాత్ముని రక్షించితివి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ఎల్లప్పుడు కాపాడెదవు - జై - జయము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Siluvalo Rakthamu Chindinchithivi Kalushaathmuni Rakshinchithivi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Ellappudu Kaapaadedavu - Jai - Jayamu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నాదు సేవ నంగీకరింపుమా నీదు ఆలయమున నేడు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ఇండియా దేశము ప్రజ్వరిల్ల - జై - జయము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Naadu Seva Nanggeekarimpumaa Needu Aalayamuna Nedu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Indiyaa Deshamu Prajvarilla - Jai - Jayamu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హల్లెలూయ పాట శక్తియనుచు ఎల్లరకు చాటింపుము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వల్లభుడేసుడు వచ్చునని - జై - జయము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Hallelooya Paata Shakthiyanuchu Ellaraku Chaatimpumu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Vallabhudesudu Vachchunani - Jai - Jayamu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2026-08-11T18:51:20Z</dcterms:created>
  <dcterms:modified xsi:type="dcterms:W3CDTF">2026-08-11T18:51:20Z</dcterms:modified>
</cp:coreProperties>
</file>