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మందిరములోనికి రారండి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Mandiramuloniki Raarandi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కుదుటపడని రోగమైనా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ఎదను తొలిచే వేదనైనా (2)       ||తొలగిపోవును||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Kudutapadani Rogamainaa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Edanu Tholiche Vedanainaa (2)        ||Tholagipovunu||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మందిరములోనికి రారండి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వందనీయుడేసుని చేరండి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Mandiramuloniki Raarandi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Vandaneeyudesuni Cherandi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కలవరమైనా కలతలు ఉన్నా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తొలగిపోవును ఆలయాన చేరను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Kalavaramainaa Kalathalu Unnaa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Tholagipovunu Aalayaana Cheranu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కలుగు సుఖములు ఆ ప్రభుని వేడను          ||మందిరము||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Kalugu Sukhamulu Aa Prabhuni Vedanu           ||Mandiramu||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తేజస్సు నిలిచే స్థలమిది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క్షేమము కలిగించు ఆశ్రయ పురమిది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Thejassu Niliche Sthalamidi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Kshemamu Kaliginchu Aashraya Puramidi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వెంటాడే భయములైనా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వీడని అపజయములైనా (2)       ||తొలగిపోవును||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Ventaade Bhayamulainaa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Veedani Apajayamulainaa (2)        ||Tholagipovunu||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సత్యము భోదించు దేవుని బడి ఇది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ప్రేమను చాటించు మమతల గుడి ఇది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Sathyamu Bodhinchu Devuni Badi 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Premanu Chaatinchu Mamathala Gudi Idi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 వలన చింతలైనా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శత్రువుతో చిక్కులైనా (2)       ||తొలగిపోవును||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 Valana Chinthalainaa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Shathruvutho Chikkulainaa (2)        ||Tholagipovunu||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ప్రసాదించు దీవెన గృహమిది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కలిగించు అమృత జలనిధి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Prasaadinchu Deevena Gruhamidi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Kaliginchu Amrutha Jalanidhi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2026-02-25T09:18:40Z</dcterms:created>
  <dcterms:modified xsi:type="dcterms:W3CDTF">2026-02-25T09:18:40Z</dcterms:modified>
</cp:coreProperties>
</file>