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 చాలునయ్యా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 Chaalunayyaa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(నీ) ఒక్క మాట చాలునయ్యా నా యేసయ్యా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మాటకెంతో శక్తి ఉందయ్యా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(Nee) Okka Maata Chaalunayyaa Naa Yesayyaa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Maatakentho Shakthi Undayyaa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మాట పలికిన మహిమలు జరుగునయ్యా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 యేసయ్యా (2) ||ఒక్క మాట||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Maata Palikina Mahimalu Jarugunayyaa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 Yesayyaa (2) ||Okka Maata||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మాటతో లాజరును లేపావు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మాటతో దాసుని స్వస్థపరిచావు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Maatatho Laajarunu Lepaavu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Maatatho Daasuni Swasthaparichaavu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మాటతో దయ్యములను తరిమేసావు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మాటతో సౌలును పౌలుగా మార్చావు (2) ||నీ మాటకెంతో||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Maatatho Dayyamulanu Tharimesaavu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Maatatho Saulunu Paulugaa Maarchaavu (2) ||Nee Maatakentho||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మాటతో పెనుతుఫానును ఆపావు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మాటతో పాపములు క్షమియించావు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Maatatho Penuthuphaanunu Aapaavu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Maatatho Paapamulu Kshamiyinchaavu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మాటతో బాలికను బ్రతికించావు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మాటతో సమరయ స్త్రీని మార్చావు (2) ||నీ మాటకెంతో||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Maatatho Baalikanu Brathikinchaavu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Maatatho Samaraya Sthreeni Maarchaavu (2) ||Nee Maatakentho||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మాటతో స్వస్థతలెన్నో చేసావు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మాటతో నీటిని రసముగా మార్చావు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Maatatho Swasthathalenno Chesaavu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Maatatho Neetini Rasamugaa Maarchaavu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మాటతో విడుదలను కలిగించావు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మాటతో విజయమును దయచేసావు (2) ||నీ మాటకెంతో||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Maatatho Vidudalanu Kaliginchaavu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Maatatho Vijayamunu Dayachesaavu (2) ||Nee Maatakentho||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2026-08-08T00:53:55Z</dcterms:created>
  <dcterms:modified xsi:type="dcterms:W3CDTF">2026-08-08T00:53:55Z</dcterms:modified>
</cp:coreProperties>
</file>