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జ్యోతిగ మము జేయుమో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Jyothiga Mamu Jeyumo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సమయమును వరముల నొసంగితివి - మా రక్షకా ధన - సంపదను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యొసంగితివి = విమల జీవితమందు వానిని విరివిగా నితరుల కొసంగి - వీర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Samayamunu Varamula Nosanggithivi - Maa Rakshakaa Dhana - Sampadanu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Yosanggithivi = Vimala Jeevithamandu Vaanini Virivigaa Nitharula Kosanggi - Veera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త్యాగార్చణములతో నీ - వెలుగు ప్రసరింపంగజేయను ||జ్యోతిగ||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Thyaagaarchanamulatho Nee - Velugu Prasarimpanggajeyanu ||Jyothiga||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జ్యోతిగ మము జేయుమో దేవా - యీ లోకమున నీ ఖ్యాతి నిలుపగ జేయుమో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= జ్యోతిగ మము జేసి మాలో - క్రీస్తు మార్గము బయలు పరచి - నీతి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Jyothiga Mamu Jeyumo Devaa - Yee Lokamuna Nee Khyaathi Nilupaga Jeyumo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= Jyothiga Mamu Jesi Maalo - Kreesthu Maargamu Bayalu Parachi - Neethi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'ప్రేమలతోడ హృదయము - నింపి మమునడిపింపు మయ్యా ||జ్యోతిగ||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'Premalathoda Hrudayamu - Nimpi Mamunadipimpu Mayyaa ||Jyothiga||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 కుటుంబము లోన నీ వెలుగు - ప్రసరించు నట్లుగ - నాదు బ్రదుకును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శుద్ధి జేయుమయ్యా = మా కుటుంబములోని వారలు - మానకను నీ వెలుగు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 Kutumbamu Lona Nee Velugu - Prasarinchu Natluga - Naadu Bradukunu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Shuddhi Jeyumayyaa = Maa Kutumbamuloni Vaaralu - Maanakanu Nee Velugu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జూపగ - మమ్ము నీ మార్గంబునందున - మనుప పరిశుద్ధాత్మ నిడుమా||జ్యోతిగ||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Joopaga - Mammu Nee Maargambunanduna - Manupa Parishuddhaathma Nidumaa||Jyothiga||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సంఘమున నీ కీర్తి కనపడగ - పరిశుద్ధ సహవాసంబులో నను వృద్ధి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 మయా = భంగపరచెడి కక్షలన్నిటి - బాధపరచెడి శక్తులన్నిటి - పార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Sangghamuna Nee Keerthi Kanapadaga - Parishuddha Sahavaasambulo Nanu Vruddhi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 Mayaa = Bhanggaparachedi Kakshalanniti - Baadhaparachedi Shakthulanniti - Paara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శక్తినిడి నీ - భక్తి కాంతిని జూపి నాలో ||జ్యోతిగ||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Shakthinidi Nee - Bhakthi Kaanthini Joopi Naalo ||Jyothiga||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నిన్ను దెలియని యాత్మ ) - మా చుట్టునున్నవి - నీ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కనిపెట్టుచున్నవయా = అన్నివేళల నీ సువార్తను - అందరికి ప్రకటింప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Ninnu Deliyani Yaathma ) - Maa Chuttununnavi - Nee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Kanipettuchunnavayaa = Annivelala Nee Suvaarthanu - Andariki Prakatimpa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మనసున- నాశనిడి నీ వార్త వెలుగును - అన్ని దిశలకు జాటునట్లుగ 1S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Manasuna- Naashanidi Nee Vaartha Velugunu - Anni Dishalaku Jaatunatluga 1S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2026-08-11T18:44:31Z</dcterms:created>
  <dcterms:modified xsi:type="dcterms:W3CDTF">2026-08-11T18:44:31Z</dcterms:modified>
</cp:coreProperties>
</file>