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వినవే నా వినతి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Vinave Naa Vinathi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వినవే నా వినతి నివేదన దయ వెలయుంచ నో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శరణ జొందితి నను గుశలంబున నుంచువె యో ప్రభువా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Vinave Naa Vinathi Nivedana Daya Velayumcha No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Sharana Jomdithi Nanu Gushalambuna Numchuve Yo Prabhuvaa ||Vinave||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నిర్మల గతి సంధ్యా కాలంబున - నీ స్తవ మగు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ధర్మదీప్తి నా కొసంగి చేయు - దీప్తవంతునిగ నన్ను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Nirmala Gathi Samdhyaa Kaalambuna - Nee Sthava Magu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Dharmadeepthi Naa Kosamgi Cheyu - Deepthavamthuniga Nannu ||Vinave||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మహదాశ్రయ మొసంగి దుర్గతిని - నేంబడకుండంగను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 త్రాణాది సమస్తముతో - ననున గావవె ప్రభువా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Mahadaashraya Mosamgi Durgathini - Nembadakumdamganu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 Thraanaadi Samasthamutho - Nanuna Gaavave Prabhuvaa ||Vinave||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ఎన్ని దినంబులు జగతి నున్న నీ - కన్న వేరే గలవా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పన్నుగ మది నీ పద సంగతమై - యున్నది రేవగలు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Enni Dinambulu Jagathi Nunna Nee - Kanna Vere Galavaa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Pannuga Madi Nee Pada Samgathamai - Yunnadi Revagalu ||Vinave||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కరుండను నే సుకృతా - పాది కర్మ మెజుంగ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సరోజము నా కొసంగుము - నాపై నీ కృపం జెలంగ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Karumdanu Ne Sukruthaa - Paadi Karma Mejumga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Sarojamu Naa Kosamgumu - Naapai Nee Krupam Jelamga ||Vinave||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కొరకై నా మనము దృఢంబౌం - గాక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నాకుం బిశాచముచే భ్రమ జన్మము - గాకుండంగ నేలు ||వినవే||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Korakai Naa Manamu Drudhambaum - Gaaka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Naakum Bishaachamuche Bhrama Janmamu - Gaakumdamga Nelu ||Vinave||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2026-08-11T18:41:37Z</dcterms:created>
  <dcterms:modified xsi:type="dcterms:W3CDTF">2026-08-11T18:41:37Z</dcterms:modified>
</cp:coreProperties>
</file>