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యెహోవాయందానందమే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Yehovaayandaanandame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సంపూర్ణముగ మన సంతోషము సొంపుగా యేసునిలోనున్నది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Sampoornamuga Mana Santhoshamu Sompugaa Yesunilonunnadi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వేడిన దొరకు నేడే మీకు నిండైన సకల సంతోషము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Vedina Doraku Nede Meeku Nindaina Sakala Santhoshamu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జీవ జలముల బుగ్గలకు దేవుడే నిన్ను నడుపును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Jeeva Jalamula Buggalaku Devude Ninnu Nadupunu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కన్నుల నుండి తుడుచును కన్నతండ్రివలె కన్నీటిని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Kannula Nundi Thuduchunu Kannathandrivale Kanneetini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యెహోవాయందానందమే - మహా బలము మీకు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Yehovaayandaanandame - Mahaa Balamu Meeku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దినము సుదినము ఆనందము ప్రభుని జనమా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Dinamu Sudinamu Aanandamu Prabhuni Janamaa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దినము సుదినము ఆనందము ప్రభుని జనమా (2) ||యెహో||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Dinamu Sudinamu Aanandamu Prabhuni Janamaa (2) ||Yeho||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నీరు కట్టిన తోటవలె నీటి ఊటవలె నుండెదవు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Neeru Kattina Thotavale Neeti Ootavale Nundedavu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దేవుడే నిన్ను తృప్తిచేసి నీ ఎముకలను బలపరచును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Devude Ninnu Thrupthichesi Nee Emukalanu Balaparachunu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ఉన్నత లోకాన మీ పేరు ఉన్నదనుటే మన సంతోషము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Unnatha Lokaana Mee Peru Unnadanute Mana Santhoshamu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ఆనంద మొందుము యెహోవాలో ఆయనే తీర్చును నీ వాంఛలు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Aananda Mondumu Yehovaalo Aayane Theerchunu Nee Vaanchhalu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దేవుని చిత్తమును చేయుట జీవార్థమగు మన సంతోషము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Devuni Chiththamunu Cheyuta Jeevaarthamagu Mana Santhoshamu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2026-08-11T18:50:08Z</dcterms:created>
  <dcterms:modified xsi:type="dcterms:W3CDTF">2026-08-11T18:50:08Z</dcterms:modified>
</cp:coreProperties>
</file>