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the Name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the name of the Lord our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His name forever more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endless days we will sing Your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Lord, oh Lord our God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shall return in robes of white,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blazing Son shall pierce the night.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will rise among the saints,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gaze transfixed on Jesus' face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the name of the Lord our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His name forever more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endless days we will sing Your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Lord, oh Lord our God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Lord, oh Lord our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Lord, oh Lord our God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cast my mind to Calvary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Jesus bled and died for me.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see His wounds,His hands, His feet.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Saviour on that cursed tree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body bound and drenched in tears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laid Him down in Joseph's tomb.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entrance sealed by heavy stone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Messiah still and all alone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the name of the Lord our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His name forever more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endless days we will sing Your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Lord, oh Lord our God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then on the third at break of dawn,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Son of heaven rose again.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trampled death where is your sting?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angels roar for Christ the King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2026-02-25T09:15:46Z</dcterms:created>
  <dcterms:modified xsi:type="dcterms:W3CDTF">2026-02-25T09:15:46Z</dcterms:modified>
</cp:coreProperties>
</file>