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ప్రయత్నము వీడి విశ్రాంతిని పొంద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వేగిరమే పరుగిడి రావా (2)          ||ఈ దినమే||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Prayathnamu Veedi Vishraanthini Ponda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Vegirame Parugidi Raavaa (2)           ||Ee Diname||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ధనము నీ ఘనము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సర్వస్వము చితి వరకే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Dhanamu Nee Ghanamu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Sarvasvamu Chithi Varake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అర్పించుము నీ హృదయమును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(నిజ) రక్షకుడైన ప్రభు కొరకే (2)           ||ఈ దినమే||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Arpinchumu Nee Hrudayamunu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(Nija) Rakshakudaina Prabhu Korake (2)           ||Ee Diname||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మానవా.. నిజమేదో ఎరుగవా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మానవా.. ఇకనైనా మారవా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Maanavaa… Nijamedo Erugavaa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Maanavaa… Ikanainaa Maaravaa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పాపములను క్షమియించుటకే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మరణము పొందెనని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Paapamulanu Kshamiyinchutake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Maranamu Pondenani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గ్రహియించి నేడు – ఆ యేసు ప్రభుని వేడు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దినమే అనుకూలం…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Grahiyinchi Nedu – Aa Yesu Prabhuni Vedu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 Anukoolam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లేదిక వేరే ఏ సమయం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నిజమేదో తెలియకనే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Ledika Vere Ae Samayam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Nijamedo Theliyakane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చనిపోతే నీ గతి ఏమి? (2)     ||ఓ మానవా||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Chanipothe Nee Gathi Emi? (2)     ||O Maanavaa||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గూర్చిన శుభ 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వెర్రితనముగా ఉన్నదా?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Goorchina Shubha 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Verrithanamugaa Unnadaa?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శక్తని తెలుసుకొని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మార్గమును చేరెదవా (2)           ||ఈ దినమే||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Shakthani Thelusukoni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Maargamunu Cheredavaa (2)          ||Ee Diname||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ప్రయాసముతో భారము మోసే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దేవుడు పిలిచెనుగా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Prayaasamutho Bhaaramu Mose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Devudu Pilichenugaa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2026-02-25T08:38:17Z</dcterms:created>
  <dcterms:modified xsi:type="dcterms:W3CDTF">2026-02-25T08:38:17Z</dcterms:modified>
</cp:coreProperties>
</file>