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ఇహలోక పాపి కొరకు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Ihaloka Paapi Koraku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ఇహలోక పాపి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ప్రేమను చూపి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Ihaloka Paapi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Premanu Choopi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గెలిచావుగా నా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ప్రేమ నీవే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Gelichaavugaa Naa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Prema Neeve Yesu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నాకు చాలు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నేనెలా నిను మరతును         ||ఇహలోక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Naaku Chaalu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Nenelaa Ninu Marathunu         ||Ihaloka||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శక్తియే అద్భుతం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సృష్టియే అద్భుతం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Shakthiye Adbhutham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Srushtiye Adbhutham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(2)       ||ఇహలోక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(2)      ||Ihaloka||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2026-02-25T09:16:03Z</dcterms:created>
  <dcterms:modified xsi:type="dcterms:W3CDTF">2026-02-25T09:16:03Z</dcterms:modified>
</cp:coreProperties>
</file>