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చూడుము సోదరుడా నీవు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Choodumu Sodarudaa Neevu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పరుగిడిరా ప్రియుడా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Parugidiraa Priyudaa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యేసుని నమ్మెడి వారిలలోన - యేసుని జీవము పొందిన వారై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భాసురంబుగా మోక్షము జేర - నిల్చెదరు శక్తిని బొంది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Yesuni Nammedi Vaarilalona - Yesuni Jeevamu Pondina Vaarai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Bhaasurambugaa Mokshamu Jera - Nilchedaru Shakthini Bondi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యేసే ఒసగును 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Yese Osagunu Raa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హల్లెలూయ పాడుము నేడే - వల్లభుండేసు వచ్చునని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 ప్రజలు చూచెద రేసున్ - చల్లని ప్రభూరాకన్ ఇలలో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Hallelooya Paadumu Nede - Vallabhundesu Vachchunani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 Prajalu Choocheda Resun - Challani Prabhooraakan Ilalo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స్తుతులను పాడను 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Sthuthulanu Paadanu Raa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చూడుము సోదరుడా నీవు - నేడే లేచి రక్షణ కొరకై - వేడుము స్నేహితుడా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Choodumu Sodarudaa Neevu - Nede Lechi Rakshana Korakai - Vedumu Snehithudaa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లెమ్ము నీకు వెలుగువచ్చెను - కమ్ముచున్నది చీకటి లోకమున్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చిమ్మచీకటి జనముల గమ్మెను - నెమ్మది నొందగ లేచి 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Lemmu Neeku Veluguvachchenu - Kammuchunnadi Cheekati Lokamun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Chimmacheekati Janamula Gammenu - Nemmadi Nondaga Lechi Raa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నమ్ముము సోదరుడా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Nammumu Sodarudaa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దేవుని వాక్యము వెలుగైయున్నది - ఆ వెలుగే నీకు జీవమైయున్నది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వెనుకే ఆ జీవము నిలచెను - జీవము నొందగ వేగమే 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Devuni Vaakyamu Velugaiyunnadi - Aa Veluge Neeku Jeevamaiyunnadi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Venuke Aa Jeevamu Nilachenu - Jeevamu Nondaga Vegame Raa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రావో సోదరుడా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Raavo Sodarudaa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నిలువుము నీ జీవము ఆవిరియే - ఇలలో లేదిక నీదని చెప్పెడు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కలుషము లెల్లను కడుగును క్రీస్తు నిలుచును ఇల నీ కాపరియై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Niluvumu Nee Jeevamu Aaviriye - Ilalo Ledika Needani Cheppedu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Kalushamu Lellanu Kadugunu Kreesthu Niluchunu Ila Nee Kaapariyai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కలువరి చెంతకు 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Kaluvari Chenthaku Raa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మొర్రపెట్టుము నేడే లేచి - సరిచేసికొని జీవితమంత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 రక్తధారలతో - పరిశుద్ధుడు నిలచెను నీకై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Morrapettumu Nede Lechi - Sarichesikoni Jeevithamantha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 Rakthadhaaralatho - Parishuddhadu Nilachenu Neekai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2026-08-11T18:49:47Z</dcterms:created>
  <dcterms:modified xsi:type="dcterms:W3CDTF">2026-08-11T18:49:47Z</dcterms:modified>
</cp:coreProperties>
</file>