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Ihamanduna Aa Paramanduna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నీలోనే నే సంపూర్ణం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నీకై నా సామర్ధ్యం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Neelone Ne Sampoornam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Neekai Naa Saamardhyam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నీతోనే నా సంతోషం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సర్వస్వం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Neethone Naa Santhosham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Sarvasvam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సహవాసం (2)        ||ఇహమందున||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Sahavaasam (2)         ||Ihamanduna||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ఇంటి లోనికి నను చేర్చడానికి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భువికేగి సిలువలో బలి అయితివా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Inti Loniki Nanu Cherchadaaniki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Bhuvikegi Siluvalo Bali Aithivaa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మరిలేచి మహిమతో ఏతెంచితివే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మధ్యాకాశమున నిను వీక్షించుటే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Marilechi Mahimatho Ethenchithive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Madhyaakaashamuna Ninu Veekshinchute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నాకున్న నిరీక్షణ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ప్రస్థానం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Naakunna Nireekshana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Prasthaanam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నీలోనే నే ప్రత్యేకం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నీకై నా ప్రావీణ్యం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Neelone Ne Prathyekam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Neekai Naa Praaveenyam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నీతోనే నా ప్రయాణం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ప్రపంచం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Neethone Naa Prayaanam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Prapancham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ప్రతి నిమిషం (2)        ||ఇహమందున||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Prathi Nimisham (2)          ||Ihamanduna||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ఇహమందున ఆ పరమందు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గృహమొసగిన నా దైవమా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Ihamanduna Aa Paramandu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Gruhamosagina Naa Daivamaa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ప్రేమతో గతిలేని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స్థితినొసగిన నా స్నేహమా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Prematho Gathileni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Sthithinosagina Naa Snehamaa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ఆద్యంతం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నీలోనే నా ఆత్మీయం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Aadyantham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Neelone Naa Aathmeeyam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నీకై నా ఆరాటం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నీతోనే నా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Neekai Naa Aaraatam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Neethone Naa Aanandam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ఆశీర్వాదం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అనుబంధం (2)      ||ఇహమందున||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Aasheervaadam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Anubandham (2)     ||Ihamanduna||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నేనునూ నా ఇంటి వారును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సేవించెదం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Nenunu Naa Inti Vaarunu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Sevinchedam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 యెహోషువా నిను కొనియాడినంతగా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కీర్తించనా నిను స్తుతియించనా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 Yehoshuvaa Ninu Koniyaadinanthagaa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Keerthinchanaaa Ninu Sthuthiyinchanaa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మేలులను నే చాటించనా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నా సమీపం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Melulanu Ne Chaatinchanaa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Naa Sameepam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2026-02-25T08:37:20Z</dcterms:created>
  <dcterms:modified xsi:type="dcterms:W3CDTF">2026-02-25T08:37:20Z</dcterms:modified>
</cp:coreProperties>
</file>