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 మెంతో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 Mentho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 - మెంతో మధురం - యేసు నామ - మెంతో మధురం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దోసములు మోసములు - నాధ మొనరించు ప్రభు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 - Mentho Madhuran - Yesu Naama - Mentho Madhuran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Dosamulu Mosamulu - Naadha Monarinchu Prabhu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స్వాంతమునను - శాంతి నిడును = చింతలను భ్రాంతులను - వింతలుగం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'ద్రుంచు ప్రభు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Svaanthamunanu - Shaanthi Nidunu = Chinthalanu Bhraanthulanu - Vinthalugan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'Drunchu Prabhu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నెమ్మి జేయు కమ్మివేయు = నమ్మికలు సొమ్ములుగ - ముమ్మరము జేయు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Nemmi Jeyu Kammiveyu = Nammikalu Sommuluga - Mummaramu Jeyu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83. _ ప్రేమ లెదుగు - క్షేమ మొదవు = కామ గుణ పామరతి - లేమి చొరనీదు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83. _ Prema Ledugu - Kshema Modavu = Kaama Guna Paamarathi - Lemi Choraneedu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మోక్ష దశకు - సాక్ష్య మొసంగు = నక్షయ సురక్షణకు - దక్షత వహించు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Moksha Dashaku - Saakshya Mosanggu = Nakshaya Surakshanaku - Dakshatha Vahinchu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శీల మతుల - పాలి వెతలం = తూలం జనందోలి తన - జాలి కనపరచు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Sheela Mathula - Paali Vethalan = Thoolan Janandoli Thana - Jaali Kanaparachu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2026-08-11T18:42:10Z</dcterms:created>
  <dcterms:modified xsi:type="dcterms:W3CDTF">2026-08-11T18:42:10Z</dcterms:modified>
</cp:coreProperties>
</file>