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పాడుటకే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Paadutake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మాధుర్యమే నా నోట స్తుతిగానమై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నిలిచిన ప్రతి స్థలమున పారెను సెలయేరులై       ||స్తుతి పాడుటకే||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Maadhuryame Naa Nota Sthuthigaanamai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Nilichina Prathi Sthalamuna Paarenu Selayerulai        ||Sthuthi Paadutake||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పాడుటకే బ్రతికించిన – జీవనదాతవు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ఇన్నాళ్లుగా నను పోషించిన – తల్లివలె నను ఓదార్చిన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Paadutake Brathikinchina – Jeevanadaathavu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Innaalluga Nanu Poshinchina – Thalli Vale Nanu Odaarchina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నాపై ఎన్నడు మారదు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జీవితకాలమంతా ఆధారం నీవేనయ్యా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Naapai Ennadu Maaradu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Jeevithakaalamanthaa Aadhaaram Neevenayyaa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జీవితకాలమంతా ఆరాధించి ఘనపరతును       ||స్తుతి పాడుటకే||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Jeevithakaalamanthaa Aaraadhinchi Ghanaparthunu        ||Sthuthi Paadutake||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ప్రాణభయమును తొలగించినావు – ప్రాకారములను స్థాపించినావు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సర్వజనులలో నీ మహిమ వివరింప దీర్ఘాయువుతో నను నింపినావు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 Bhayamunu Tholaginchinaavu – Praakaaramulanu Sthaapinchinaavu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Janulalo Nee Mahima Vivarimpa Deerghaayuvutho Nanu Nimpinaavu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కృపా బాహుళ్యమే వీడని అనుబంధమై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తలచిన ప్రతిక్షణమున నూతన బలమిచ్చెను       ||స్తుతి పాడుటకే||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Krupaa Baahulyame Veedani Anubandhamai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Thalachina Prathi Kshanamuna Noothana Balamichchenu        ||Sthuthi Paadutake||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 ఉదయించె నీ మహిమ కిరణాలు – కనుమరుగాయెను నా దుఖ:దినములు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కృపలనుపొంది నీ కాడి మోయుటకు లోకములోనుండి ఏర్పరచినావు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 Udayinche Nee Mahima Kiranaalu – Kanumarugaayenu Naa Dukha Dinamulu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Krupalanu Pondi Nee Kaadi Moyutaku Lokamulonundi Erparachinaavu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సంకల్పమే- అవనిలో శుభప్రదమై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నిత్య రాజ్యమునకై నిరీక్షణ కలిగించెను       ||స్తుతి పాడుటకే||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Sankalpame Avanilo Shubhapradamai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Nithya Raajyamunakai Nireekshana Kaliginchenu        ||Sthuthi Paadutake||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హేతువులేకయే ప్రేమించినావు – వేడుకగా ఇల నను మార్చినావు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కలవరమొందిన వేళలయందు నా చేయి విడువక నడిపించినావు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Hethuvu Lekaye Preminchinaavu – Vedukagaa Ila Nanu Maarchinaavu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Kalavaramondina Velalayandu Naa Cheyi Viduvaka Nadipinchinaavu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2026-02-25T09:22:36Z</dcterms:created>
  <dcterms:modified xsi:type="dcterms:W3CDTF">2026-02-25T09:22:36Z</dcterms:modified>
</cp:coreProperties>
</file>