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notesMasterIdLst>
    <p:notesMasterId r:id="rId8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notesMaster" Target="notesMasters/notesMaster1.xml"/><Relationship Id="rId9" Type="http://schemas.openxmlformats.org/officeDocument/2006/relationships/presProps" Target="presProps.xml"/><Relationship Id="rId10" Type="http://schemas.openxmlformats.org/officeDocument/2006/relationships/viewProps" Target="viewProps.xml"/><Relationship Id="rId11" Type="http://schemas.openxmlformats.org/officeDocument/2006/relationships/theme" Target="theme/theme1.xml"/><Relationship Id="rId1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జీవిత సాగరమున నను నడిపించుము ప్రభువా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Jeevitha Saagaramuna Nanu Nadipinchumu Prabhuvaa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జీవిత సాగరమున నను నడిపించుము ప్రభువా (1)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Jeevitha Saagaramuna Nanu Nadipinchumu Prabhuvaa (1)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కుడి యెడమకు తొలగకుండ నను చక్కగ నడిపించు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Kudi Yedamaku Tholagakunda Nanu Chakkaga Nadipinchu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అంధకార లోకములో అంధుడనై నేపందెరంగములో నేను గెలువ నా ముందుగ నడువుము 2నుండగా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Andhakaara Lokamulo Andhudanai Nepanderanggamulo Nenu Geluva Naa Munduga Naduvumu 2Nundagaa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లోకములో మాయలకు లోకుల మోమాటముకు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లోకువ నేను కాకుండునట్లు మెళకువ నొసగుము ప్రభువా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Lokamulo Maayalaku Lokula Momaatamuku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Lokuva Nenu Kaakundunatlu Melakuva Nosagumu Prabhuvaa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ఆత్మీయ యుద్ధములో శత్రువును ఓడింపన్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సత్య వాక్య విశ్వాసములు నిత్యము నొసగుము ప్రభువా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Aathmaya Yuddhamulo Shathruvunu Odimpan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Sathya Vaakya Vishvaasamulu Nithyamu Nosagumu Prabhuvaa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9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2026-08-11T18:50:41Z</dcterms:created>
  <dcterms:modified xsi:type="dcterms:W3CDTF">2026-08-11T18:50:41Z</dcterms:modified>
</cp:coreProperties>
</file>