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జీవపుదాత నా హృదయములోనికి 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Jeevapudaatha Naa Hrudayamuloniki 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జీవపుదాత నా - హృదయములోనికి రా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Jeevapudaatha Naa - Hrudayamuloniki Raa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వెలుగు నూతన యనుభవ మందరికి నిమ్ము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Velugu Noothana Yanubhava Mandariki Nimmu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నూతన జన్మమును మా కొసగి - నూతనముగ మము చేయన్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ఆత్మ హృదయము నిమ్ము - నిను నే స్తుతియింపన్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Noothana Janmamunu Maa Kosagi - Noothanamuga Mamu Cheyan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Aathma Hrudayamu Nimmu - Ninu Ne Sthuthiyimpan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నూతన వ్యక్తిగచేయుము ప్రభువా - లోకము చూచునట్లు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వస్త్రాహారము లిచ్చి - సుందరునిగ చేయుము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Noothana Vyakthigacheyumu Prabhuvaa - Lokamu Choochunatlu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Vasthraahaaramu Lichchi - Sundaruniga Cheyumu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నూతన వాక్కులను మాకొసగి - నూతన గీతము నేర్పు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రాగమును మా కొసగి - నిత్యము స్తుతి పొందుము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Noothana Vaakkulanu Maakosagi - Noothana Geethamu Nerpu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Raagamunu Maa Kosagi - Nithyamu Sthuthi Pondumu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నూతన శక్తిని అందరికొసగి - నూతన మార్గము జూపు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మహిమ కొరకై నాకు - నూతన నడకను నేర్పు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Noothana Shakthini Andarikosagi - Noothana Maargamu Joopu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Mahima Korakai Naaku - Noothana Nadakanu Nerpu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నూతన పాత్రగను ననుజేసి - నీదు మహిమతో నింపు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ఆయుధముగ మముజేసి - శత్రువును ఓడించు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Noothana Paathraganu Nanujesi - Needu Mahimatho Nimpu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Aayudhamuga Mamujesi - Shathruvunu Odinchu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2026-08-11T18:43:56Z</dcterms:created>
  <dcterms:modified xsi:type="dcterms:W3CDTF">2026-08-11T18:43:56Z</dcterms:modified>
</cp:coreProperties>
</file>