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ఖండింపవలెను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Khandimpavalenu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ఖండింపవలెను - దుర్గుణములు = ఖండింపవలెను = ఖండింపవలె బాప-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ముండ౭జూచి యేసు - నండంజేరి మన - గుండె పదిలముC జేసి ॥ఖండింప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Khandimpavalenu - Durgunamulu = Khandimpavalenu = Khandimpavale Baapa-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Munda౭Joochi Yesu - Nandanjeri Mana - Gunde PadilamuC Jesi ॥Khandimpa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అంధత్వమునను - రక్షణమార్గ - మందు జేరకయు = ఎందెందు జూ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 - సందులేక పాప -మందు మునింగి నరలా - నందమొందక చెడిరి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Andhathvamunanu - Rakshanamaarga - Mandu Jerakayu = Endendu Joo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China - Sanduleka Paapa -Mandu Muninggi Naralaa - Nandamondaka Chediri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॥ఖండింప॥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॥Khandimpa॥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11°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ఎందుకీ భ్రమలు - నీ యందుండు - సందేహము వీడు = పొందుగ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సం-బంధు డవై యున్న - నందమైన మోక్ష - మందు జేరుట కొజికు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Endukee Bhramalu - Nee Yandundu - Sandehamu Veedu = Ponduga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San-Bandhu Davai Yunna - Nandamaina Moksha - Mandu Jeruta Kojiku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॥ఖండింప॥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బెదరక నీవు - సాతానుని - నెదిరింపవలెను = కుదురుగ నీ యేసు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॥Khandimpa॥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Bedaraka Neevu - Saathaanuni - Nedirimpavalenu = Kuduruga Nee Yesu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చదరునం జేరిన - వదరుబోతు లెల్ల - నెదురాడ లేరింక ॥ఖండింప॥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ఆసింపబోకు - లోకభోగములు - మోసమై యుండు = వాసిగ యేసుని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Chadarunan Jerina - Vadarubothu Lella - Neduraada Leringka ॥Khandimpa॥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Aasimpaboku - Lokabhogamulu - Mosamai Yundu = Vaasiga Yesuni -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దాసు౭డవైయున్న - గాసి జెందక మోక్ష - దాసుడ వౌదువు ॥ఖండింప॥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నమ్మి జీవించు - యేసుని యందు - నెమ్మది బొందు = రమ్ము యేసుని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Daasu౭Davaiyunna - Gaasi Jendaka Moksha - Daasuda Vauduvu ॥Khandimpa॥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Nammi Jeevinchu - Yesuni Yandu - Nemmadi Bondu = Rammu Yesuni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యొద్ద - సొమ్ము నీకున్నది = సమ్మతించి మదిని - నెమ్మదిగా జూచి॥ఖండింప॥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Yodda - Sommu Neekunnadi = Sammathinchi Madini - Nemmadigaa Joochi॥Khandimpa॥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2026-08-11T18:40:43Z</dcterms:created>
  <dcterms:modified xsi:type="dcterms:W3CDTF">2026-08-11T18:40:43Z</dcterms:modified>
</cp:coreProperties>
</file>