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దుష్టుల ఆలోచన చొప్పున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Dushtula Aalochana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దుష్టుల ఆలోచన చొప్పున నడువక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పాపుల మార్గములయందు నిలిచి యుండక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Dushtula Aalochana Choppuna Naduvaka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Paapula Maargamulayandu Nilichi Yundaka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అపాహసించునట్టి ప్రజలు కూర్చుండెడు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చోట కూర్చుండక యుండువాడే ధన్యుడు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Apaahasinchunatti Prajalu Koorchundedu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Chota Koorchundaka Yunduvaade Dhanyudu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ధర్మశాస్త్రమందు ఆనందించుచు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ఎల్లప్పుడు ధ్యానము చేయువాడే ధన్యుడు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 Dharmashaasthramandu Aanandinchuchu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Ellappudu Dhyaanamu Cheyuvaade Dhanyudu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కాలువ నీటి యోర నతడు నాటబడి తన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కాలమున ఫలించు చెట్టు వలె యుండును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Kaaluva Neeti Yora Nathadu Naatabadi Thana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Kaalamuna Phalinchu Chettu Vale Yundunu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ఆకు వాడని చెట్టువలె నాతడుండును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 చేయునదియెల్ల సఫలమగును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Aaku Vaadani Chettuvale Naathadundunu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Aayana Cheyunadiyella Saphalamagunu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దుష్ట జనులు ఆ విధముగా నుండక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పొట్టువలె గాలికి చెదరగొట్టబడుదురు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Dushta Janulu Aa Vidhamugaa Nundaka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Pottuvale Gaaliki Chedaragottabadudhuru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న్యాయ విమర్శ సభలయందు దుష్ట జనులు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నీతిమంతుల సభలో పాపులును నిలువరు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Nyaaya Vimarsha Sabhalayandu Dushta Janulu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Neethimanthula Sabhalo Paapulunu Niluvaru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నీతిమంతుల మార్గము యెహోవ ఎరుగును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నడుపును దుష్టుల దారి నాశనమునకు (2)          ||దుష్టుల||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Nethimanthula Maargamu Yehova Erugunu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Nadupunu Dushtula Daari Naashanamunaku (2)          ||Dushtula||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2026-02-25T09:27:09Z</dcterms:created>
  <dcterms:modified xsi:type="dcterms:W3CDTF">2026-02-25T09:27:09Z</dcterms:modified>
</cp:coreProperties>
</file>