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Thine, O Lord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a steadfast hope,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my will be lost in Thine.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Draw me nearer,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Nearer, blessed Lord,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the cross where Thou hast died;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Draw me nearer, nearer,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Nearer, blessed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Thy precious, bleeding side!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the pure delight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a single hour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before Thy throne I spend,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 kneel in prayer,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with Thee, my God,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commune as friend with friend!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Draw me nearer,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Nearer, blessed Lord,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the cross where Thou hast died;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Draw me nearer, nearer,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Nearer, blessed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Thy precious, bleeding side!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Thine, O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have heard Thy voice,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are depths of love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 yet may know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‘Ere Thee face to face I see;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are heights of joy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 yet may reach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‘Ere I rest in peace with Thee.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Draw me nearer,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Nearer, blessed Lord,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the cross where Thou hast died;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Draw me nearer, nearer,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Nearer, blessed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Thy precious, bleeding side!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it told Thy love to me;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I long to rise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arms of faith,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be closer drawn to Thee.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Draw me nearer,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Nearer, blessed Lord,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the cross where Thou hast died;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Draw me nearer, nearer,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Nearer, blessed Lord,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Thy precious, bleeding side!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Consecrate me now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Thy service, Lord,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the pow’r of grace divine;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my soul look up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2026-08-24T07:34:10Z</dcterms:created>
  <dcterms:modified xsi:type="dcterms:W3CDTF">2026-08-24T07:34:10Z</dcterms:modified>
</cp:coreProperties>
</file>