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జీవించుచున్నావన్న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Jeevinchuchunnaavanna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ఘడియో ఏ క్షణమో ప్రభు రాకడ తెలియదురా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దొంగ వలె వచ్చెదనని అన్నాడు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Ghadiyo Ae Kshanamo Prabhu Raakada Theliyaduraa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Donga Vale Vachchedanani Annaadu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 పిల్ల రక్తములో తెలుపు చేసుకొనుమా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వరకు నిలిచి యుండుమా (2)    ||జీవించు||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 Pilla Rakthamulo Thelupu Chesukonumaa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Varaku Nilichi Yundumaa (2)     ||Jeevinchu||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జీవించుచున్నావన్న పేరు ఉన్నది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మృతుడవే నీవు మృతుడవే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Jeevinchuchunnaavanna Peru 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Mruthudave Neevu Mruthudave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స్థితిలో నుండి పడిపోతివో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జ్ఞాపకము చేసుకొని మారు మనసు 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Sthithilo Nundi Padipothivo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Gnaapakamu Chesukoni Maaru Manasu Pondi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మొదటి క్రియను చేయుము రన్నా (2)   ||జీవించు||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Modati Kriyanu Cheyumu Rannaa (2)       ||Jeevinchu||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సల్లగానైన ఉండు వెచ్చగా నైన ఉండు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నులివెచ్చని స్థితి ఏల సోదరా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Sallagaanaina Undu Vechchagaa Naina 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Nulivechchani Sthithi Aela Sodaraa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సల్లగానైన ఉండు వెచ్చగా నైన ఉండు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నులివెచ్చని స్థితి ఏల సోదరీ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Sallagaanaina Undu Vechchagaa Naina 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Nulivechchani Sthithi Aela Sodaree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నోటి నుండి ఉమ్మి వేయ దలచి ఉన్నాను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అన్న మాటను మరువబోకుము రన్నా (2)     ||జీవించు||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Noti Nundi Ummi Veya Dalachi 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Anna Maatanu Maruvabokumu Ranna (2)     ||Jeevinchu||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అన్యాయము చేయువాడు అన్యాయము చేయనిమ్ము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పరిశుద్దుడైనవాడు పరిశుద్దునిగుండ 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Anyaayamu Cheyuvaadu Anyaayamu Cheyanimmu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Parishudhdhudainavaadu Parishudhdhunigunda Nimmu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వాని వాని క్రియలకు జీతమిచ్చెదనన్నాడు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అన్న మాటను మరువబోకుము రన్నా (2)      ||జీవించు||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Vaani Vaani Kriyalaku Jeethamichchedanannaadu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Anna Maatanu Maruvabokumu Ranna (2)     ||Jeevinchu||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2026-02-25T09:15:42Z</dcterms:created>
  <dcterms:modified xsi:type="dcterms:W3CDTF">2026-02-25T09:15:42Z</dcterms:modified>
</cp:coreProperties>
</file>