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వెంబడించితి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Vembadinchithi Nee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దేవా! వెంబడించితి నీ నామమున్‌ - జీవితేశ్వర నా జీవితాశ నీవే = రావె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భాగ్యమా యేసువా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Devaa! Vembadinchithi Nee Naamamun - Jeevitheshvara Naa Jeevithaasha Neeve = Raave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Bhaagyamaa Yesuvaa ॥Devaa॥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యేసూ! నీదు ప్రేమను నే వింటిని - భాసురంబగు నీ సిలువ నే గంటిని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యేసువాడను నే నంటిని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Yesoo! Needu Premanu Ne Vintini - Bhaasurambagu Nee Siluva Ne Gantini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Yesuvaadanu Ne Nantini ॥Devaa॥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ప్రభో! ప్రారంభించితి ప్రయాణమున్‌-పరలోక యెరూషలేము పురికిన్‌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 జూపుము మార్గము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Prabho! Praarambhinchithi Prayaanamun-Paraloka Yerooshalemu Purikin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 Joopumu Maargamu ॥Devaa॥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నాధా! ఈదలేను ఈ ప్రవాహమున్‌ - నీదరిన్‌ గాన నీ కెరటాలధాటిచే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నావికా రమ్ము నన్‌ బ్రోవుము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Naadhaa! Eedalenu Ee Pravaahamun - Needarin Gaana Nee Kerataaladhaatiche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Naavikaa Rammu Nan Brovumu ॥Devaa॥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స్వామి! నీదు ప్రేమకు నే సాక్షిని - సంఘమందున నా పొరుగువారికి నీ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సువార్త నే జాటుదున్‌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Svaami! Needu Premaku Ne Saakshini - Sangghamanduna Naa Poruguvaariki Nee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Suvaartha Ne Jaatudun ॥Devaa॥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రాజా! నీదు రాజ్యములో జేరితి - రమ్యమౌ రాజ్యమందున నన్‌ వాడుము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రక్షణానందము గూర్చుము ॥దేవా॥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Raajaa! Needu Raajyamulo Jerithi - Ramyamau Raajyamanduna Nan Vaadumu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Rakshanaanandamu Goorchumu ॥Devaa॥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2026-08-11T18:43:53Z</dcterms:created>
  <dcterms:modified xsi:type="dcterms:W3CDTF">2026-08-11T18:43:53Z</dcterms:modified>
</cp:coreProperties>
</file>