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జగతికి వెలుగును తెచ్చెనులే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Jagathiki Velugunu Thechchenule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జగతికి వెలుగును తెచ్చెనులే – క్రిస్మస్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వసంత రాగం పాడెనులే –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Jagathiki Velugunu Thechchenule – Christmas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Vasantha Raagam Paadenule –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 పుట్టిన రోజు – క్రిస్మస్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మనమంతా పాడే రోజు – క్రిస్మస్ క్రిస్మస్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 Puttina Roju – Christmas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Manamanthaa Paade Roju – Christmas Christmas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రాత్రిలో కడు దీనుడై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పుట్టెను బెత్లెహేములో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Raathrilo Kadu Deenudai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Puttenu Bethlehemulo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స్థానం పరమార్ధం విడిచాడు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నా కోసం పవళించే పాకలో (2)        ||జగతికి||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Sthaanam Paramaardham Vidichaadu Neekai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Naa Kosam Pavalinche Paakalo (2)        ||Jagathiki||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ఇమ్మానుయేలుగా అరుదించెను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మానవుడు యేసు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Immaanuyelugaa Arudinchenu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Maanavudu Yesu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నా తోడు ఉంటాడు ఎప్పుడు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లోటు ఏ కీడు రానీయదు ఎన్నడు (2)         ||జగతికి||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Naa Thodu Untaadu 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Lotu Ae Keedu Raaneeyadu Ennadu (2)         ||Jagathiki||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2026-02-25T08:47:12Z</dcterms:created>
  <dcterms:modified xsi:type="dcterms:W3CDTF">2026-02-25T08:47:12Z</dcterms:modified>
</cp:coreProperties>
</file>