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అమ్మల్లారా ఓ అక్కల్లారా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Ammallaara O Akkallaara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బట్టలు మార్చితే బ్రతుకు మారదు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గుండు కొడితే నీ గుణం మారదు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Battalu Maarchithe Brathuku Maaradu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Gundu Kodithe Nee Gunam Maaradu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బతుకు మారడం బట్టల్ల 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గుణం మారడం గుండుల లేదు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Bathuku Maaradam Battalla 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Gunam Maaradam Gundula Ledu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మనసు మారాలన్నా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బుద్ది మారాలన్నా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Manasu Maaraalannaa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Budhdhi Maaraalannaa (2) ||Ammallaara||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మనసు మారాలక్కా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బుద్ది మారాలక్కా ||అమ్మల్లారా||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పాపం లేని యేసు దేవుణ్ణి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నమ్ముకుందామమ్మా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 Leni Yesu Devunni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Nammukundaamammaa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దేవుడు మంచి దేవుడమ్మా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Devudu Manchi Devudammaa (2)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అమ్మల్లారా ఓ అక్కల్లారా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సత్యమినరండే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Ammallaara O Akkallaara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Sathyaminarande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కల్ల కాదు చెల్లె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కల్ల కాదు తమ్మి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 Kalla Kaadu Chelle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 Kalla Kaadu Thammi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కల్ల కాదు తాత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కల్ల కాదు అవ్వ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 Kalla Kaadu Thaatha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 Kalla Kaadu Avva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కల్ల కాదు అన్న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కల్ల కాదు అక్క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 Kalla Kaadu Anna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 Kalla Kaadu Akka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అమ్మల్లారా ఓ అక్కల్లారా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వార్త వినరండే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Ammallaara O Akkallaara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Vaartha Vinarande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యేసయ్యను నమ్ముకొండే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Yesayyanu Nammukonde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మానవ జాతి పాపము కొరకై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కన్నీరు విడుస్తుండు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Maanava Jaathi Paapamu Korakai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Kanneeru Vidusthundu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రమ్మని పిలుస్తుండు (2) ||అమ్మల్లారా||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Rammani Pilusthundu (2) ||Ammallaara||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లోకమంతటా యేసు రక్తము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ఎరువుగ జల్లిండే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Lokamanthataa Yesu Rakthamu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Eruvuga Jallinde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మరణపు ముల్లును విరిచిండే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Maranapu Mullunu Virichinde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అమ్మల్లారా ఓ అక్కల్లారా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పల్లె చెల్లెల్లారా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Ammallaara O Akkallaara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Palle Chellellaaraa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పట్నం అక్కల్లారా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Patnam Akkallaaraa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2026-02-25T09:33:35Z</dcterms:created>
  <dcterms:modified xsi:type="dcterms:W3CDTF">2026-02-25T09:33:35Z</dcterms:modified>
</cp:coreProperties>
</file>