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ఏదియది ఏదియది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Ediyadi Ediyadi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సమూయేలు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Samooyelu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ఏదియది యేదియది - యేదిరా మన దేశము = పాదుకొన్న లౌకికునకు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బహుళ దుఃఖ పాశము 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Ediyadi Yediyadi - Yediraa Mana Deshamu = Paadukonna Laukikunaku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Bahula Duhkha Paashamu 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సిలోమను కొలను గల - జీవన ప్రదేశము = పాలు తేనె నట్టి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కానాన్ దేశము || 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Silomanu Kolanu Gala - Jeevana Pradeshamu = Paalu Thene Natti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Kaanaan Deshamu || Ediyadi||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యున్నదది -యమర జనుల కోసము = సీయోనను పేరుగల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శ్రీకరుని నివాసము 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Yunnadadi -Yamara Janula Kosamu = Seeyonanu Perugala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Shreekaruni Nivaasamu 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 ప్రవాహములు గల - జీవుల స్వదేశము = కేవల పరిశుద్ధమైన కెరు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స్వదేశము 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 Pravaahamulu Gala - Jeevula Svadeshamu = Kevala Parishuddhamaina Keru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Svadeshamu 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యేసు జన స్వాస్థ్ర మిదే - యిశ్రాయేలు దేశము = మేసయ్య యను రాజుసదా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మృతములిడు దేశము ||||ఏదియది||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Yesu Jana Svaasthra Mide - Yishraayelu Deshamu = Mesayya Yanu Raajusadaa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Mruthamulidu Deshamu ||||Ediyadi||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కోరికలు దీరునట్లు - గొబ్బుననేం బోదురా = చేరి సౌఖ్యమొంద మదిని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స్థిరతం బూని యుంటిరా 1||ఏదియది||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Korikalu Deerunatlu - Gobbunanen Boduraa = Cheri Saukhyamonda Madini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Sthirathan Booni Yuntiraa 1||Ediyadi||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మరణమును నది - మధ్యమందు గంటిరా = తరుణమునేం గాచి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- దాటిపోవ నుంటిరా 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Maranamunu Nadi - Madhyamandu Gantiraa = Tharunamunen Gaachi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- Daatipova Nuntiraa ||Ediyadi||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కాలు ధరను నిల్వదది - కండ్లుంబడు దాకరా = మేలుకొని యుంటిరా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 దాట లేకరా ||ఏదియది||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Kaalu Dharanu Nilvadadi - Kandlumbadu Daakaraa = Melukoni Yuntiraa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 Daata Lekaraa ||Ediyadi||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2026-08-11T18:39:54Z</dcterms:created>
  <dcterms:modified xsi:type="dcterms:W3CDTF">2026-08-11T18:39:54Z</dcterms:modified>
</cp:coreProperties>
</file>