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శీఘ్రముగా వచ్చున్ ఆశతో కనిపెట్టుడి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Sheeghramugaa Vachchun Aashatho Kanipettudi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శీఘ్రముగా వచ్చున్ ఆశతో కనిపెట్టుడి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Sheeghramugaa Vachchun Aashatho Kanipettudi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గురుతులెల్ల లోకమంతా - సరిగజూడ కాననగున్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పరిశుద్ధమైన ప్రవర్తనతో - ప్రభుకై కనిపెట్టుడి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Guruthulella Lokamanthaa - Sarigajooda Kaananagun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Parishuddhamaina Pravarthanatho - Prabhukai Kanipettudi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ప్రొద్దు గ్రుంకి వచ్చునేమో - అర్ధరాత్రి యందేమో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ఉదయంపు కోడికూతలప్పుడు - వచ్చునేమో కనిపెట్టుడి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Proddu Grungki Vachchunemo - Ardharaathri Yandemo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Udayampu Kodikoothalappudu - Vachchunemo Kanipettudi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సిద్ధపడుడి మీరిలలో - మీరు దేవుని సంధింప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సిద్ధపడుడి తీర్పునకై - ప్రభువుకై కనిపెట్టుడి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Siddhapadudi Meerilalo - Meeru Devuni Sandhimpa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Siddhapadudi Theerpunakai - Prabhuvukai Kanipettudi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పరిశుద్ధులై జీవించుడి - ప్రభుని చిత్తము చేయుడి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మరణమేసు నందె సుమ్మా - మేలుకొని కనిపెట్టుడి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Parishuddhalai Jeevinchudi - Prabhuni Chiththamu Cheyudi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Maranamesu Nande Summaa - Melukoni Kanipettudi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యేసువలె జీవించుడి - తీసి వేయుడి మలినములన్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మోసంపుటాశల నన్ని విడచి - ఆశతో కనిపెట్టుడి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Yesuvale Jeevinchudi - Theesi Veyudi Malinamulan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Mosamputaashala Nanni Vidachi - Aashatho Kanipettudi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వేషధారణ విడచి - యేసు ముద్రల ధరించి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పెండ్లి కుమారుని సంధింప - అందరు కనిపెట్టుడి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Veshadhaarana Vidachi - Yesu Mudrala Dharinchi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Pendli Kumaaruni Sandhimpa - Andaru Kanipettudi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మేఘములపై వెళ్ళిన ప్రభు - వేగముగ వచ్చునిల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 శ్రమలను భరించి - హల్లెలూయ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Meghamulapai Vellina Prabhu - Vegamuga Vachchunila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 Shramalanu Bharinchi - Hallelooya Paadudi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2026-08-11T18:49:16Z</dcterms:created>
  <dcterms:modified xsi:type="dcterms:W3CDTF">2026-08-11T18:49:16Z</dcterms:modified>
</cp:coreProperties>
</file>