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ఇచ్చునట్టి విధము తెలియండి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Ichchunatti Vidhamu Theliyandi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ఇచ్చునట్టి విధము తెలియండి - ప్రియులారా మారు - హెచ్చు పొందు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విధము ఇది నుండి = పుచ్చుకొనుట కన్న నెప్పు - డిచ్చుటయే కడు ధన్యత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Ichchunatti Vidhamu Theliyandi - Priyulaaraa Maaru - Hechchu Pondu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Vidhamu Idi Nundi = Puchchukonuta Kanna Neppu - Dichchutaye Kadu Dhanyatha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యని - హెచ్చరించి చెప్పలేదా - యేసు ప్రభు వపొస్తలులకు నిచ్చు!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Yani - Hechcharinchi Cheppaledaa - Yesu Prabhu Vaposthalulaku Nichchu!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శక్తికొలంది దాన మిాయుండి - సోదరులార - భక్తికొలంది పరుల కీయుం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శక్తి లేదని సాకు చెప్పక - సణగ కేమియు సరగ (శ్రద్దా - సక్తితో పేదలకు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Shakthikolandi Daana MiాYundi - Sodarulaara - Bhakthikolandi Parula Keeyun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Shakthi Ledani Saaku Cheppaka - Sanaga Kemiyu Saraga (Shraddaa - Sakthitho Pedalaku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నిచ్చుట - యుక్త మని భావించి మదిలో ||నిచ్చు||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Nichchuta - Yuktha Mani Bhaavinchi Madilo ||Nichchu||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నీతిబోధలు చేయువారికి - బోధకులైన - నిఖల పాలకులైన వారికి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ఆతురముతో నీయవలెనని - యనుభవముగల మీరలెల్లరు - చేతులార నీయు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Neethibodhalu Cheyuvaariki - Bodhakulaina - Nikhala Paalakulaina Vaariki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Aathuramutho Neeyavalenani - Yanubhavamugala Meeralellaru - Chethulaara Neeyu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డయ్య - ప్రీతి వారవార ||నిచ్చు||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Dayya - Preethi Vaaravaara ||Nichchu||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 ఆలయ కృత్యములు జరిగించు -యాజకుం దెపుడు - నాలయంబువలన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 = ప్రాలుమాలక పనిని జేయం బరఃగ మా యర్పణలం గాన్మల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 Aalaya Kruthyamulu Jariginchu -Yaajakun Depudu - Naalayambuvalana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 = Praalumaalaka Panini Jeyan Barahga Maa Yarpanalan Gaanmala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బలవంతము లేక పలువిధంబు నియ్య వెదకుడి ||నిచ్చు||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Balavanthamu Leka Paluvidhambu Niyya Vedakudi ||Nichchu||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2026-08-11T18:37:55Z</dcterms:created>
  <dcterms:modified xsi:type="dcterms:W3CDTF">2026-08-11T18:37:55Z</dcterms:modified>
</cp:coreProperties>
</file>