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మార్గములయందే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Maargamulayande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తండ్రి కుమార శుద్దాత్మునకు - మహిమ - మెండై యుగయుగములం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దుండుగా కామేన్ 1 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Thandri Kumaara Shuddaathmunaku - Mahima - Mendai Yugayugamulan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Dundugaa Kaamen 1 Prabhu||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మార్గములయందె - భయభక్తి నిందు - శుభరీతి నడిచే - పురుషుండే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ధన్యుండు 1ప్రభు||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Maargamulayande - Bhayabhakthi Nindu - Shubhareethi Nadiche - Purushunde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Dhanyundu 1Prabhu||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అపుడు నీచే కష్టం - బారగించుదువు - ఎపుడు ధన్చుడవు నీ - కిలమేలౌ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గాక 1ప్రభు||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Apudu Neeche Kashtan - Baaraginchuduvu - Epudu Dhanchudavu Nee - Kilamelau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Gaaka 1Prabhu||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ప్రక్కలనున్న సఫలమౌ ద్రాక్షతీ - గెల పోలి నీ భార్య - ఫలమిచ్చును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గాక 1ప్రభు||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Prakkalanunna Saphalamau Draakshathee - Gela Poli Nee Bhaarya - Phalamichchunu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Gaaka 1Prabhu||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పిల్లలిప్ప మొక్క - పెంపువలె నీదు - బల్లజుట్టుకొని శో - భిల్లుదురు గాక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Pillalippa Mokka - Pempuvale Needu - Ballajuttukoni Sho - Bhilluduru Gaaka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||Prabhu||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( కిదిగో భీతి - పడువాడీరీతి - విభవంపు దయనొంది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వికసించునుగాక 1 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( Kidigo Bheethi - Paduvaadeereethi - Vibhavampu Dayanondi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Vikasinchunugaaka 1 Prabhu||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ప్రభు సీయోనునుండి - ప్రశస్త కృపను - ప్రబలంబుగా నిచ్చి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బ్రతికించునుగాక 1ప్రభు||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Prabhu Seeyonunundi - Prashastha Krupanu - Prabalambugaa Nichchi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Brathikinchunugaaka 1Prabhu||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అరయ % రోజు - లన్నిట నీవు - యెరుషలేము క్షేమంబు - నెపుడు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జూచెదవు ||ప్రభు||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Araya % Roju - Lannita Neevu - Yerushalemu Kshemambu - Nepudu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Joochedavu ||Prabhu||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నీదు పిల్లల పిల్లలు - నిజమిశ్రాయేలు - మాది క్షేమముజూచి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మోదమొందెదరు ||ప్రభు||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Needu Pillala Pillalu - Nijamishraayelu - Maadi Kshemamujoochi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Modamondedaru ||Prabhu||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2026-08-11T18:45:30Z</dcterms:created>
  <dcterms:modified xsi:type="dcterms:W3CDTF">2026-08-11T18:45:30Z</dcterms:modified>
</cp:coreProperties>
</file>