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అత్యున్నత సింహాసనముపై (యేసన్న)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Athyunnatha Simhaasanamupai Yesanna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 నిన్నే మహిమ పరచెద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గీతాలతో – స్తుతి గీతాలతో (2)      ||అత్యున్నత||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Ninne Mahima Paracheda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Geethaalatho –  Sthuthi Geethaalatho (2)        ||Athyunnatha||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అత్యున్నత సింహాసనముపై ఆసీనుడా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దూతలు ఆరాధించు పరిశుద్ధుడా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Athyunnatha Simhaasanamupai Aaseenudaa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Doothalu Aaraadhinchu Parishudhdhudaa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నిలువెల్ల నిండియున్నావు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మనసార నీ సన్నిధిలో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Niluvella Nindiyunnaavu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Manasaara Nee Sannidhilo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సాగిలపడి నమస్కారము చేసేదా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సాగిలపడి నమస్కారము చేసేదా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Saagilapadi Namaskaaramu Chesedaa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Saagilapadi Namaskaaramu Chesedaa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వసంతము నీ దయా కిరీటమే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ప్రకృతి కలలన్నియు నీ మహిమను వివరించునే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Vasanthamu Nee Dayaa Kireetame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Prakruthi Kalalanniyu Nee Mahimanu Vivarinchune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నిన్నే ఆరాధించెద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కృతజ్ఞాతార్పణలతో – కృతజ్ఞాతార్పణలతో (2)         ||అత్యున్నత||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Ninne Aaraadhincheda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Kruthagnathaarpanalatho – Kruthagnathaarpanalatho (2)         ||Athyunnatha||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పరిమలించునే నా సాక్ష్య జీవితమే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పరిశుద్ధాత్ముడు నన్ను నడిపించుచున్నందునే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Parimalinchune Naa Saakshya Jeevithame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Parishudhdhaathmudu Nannu Nadipinchuchunnandune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పరిశుద్ధాత్మలో ఆనందించెద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హర్ష ధ్వనులతో – హర్ష ధ్వనులతో (2)           ||అత్యున్నత||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Parishudhdhaathmalo Aanandincheda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Harsha Dhvanulatho – Harsha Dhvanulatho (2)          ||Athyunnatha||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పక్షి రాజువై నీ రెక్కలపై మోసితివే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తండ్రివే నా బాధ్యతలు భరించితివే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Pakshi Raajuvai Nee Rekkalapai Mosithive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Thandrive Naa Bhaadhyathalu Bharinchithive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2026-02-25T09:20:35Z</dcterms:created>
  <dcterms:modified xsi:type="dcterms:W3CDTF">2026-02-25T09:20:35Z</dcterms:modified>
</cp:coreProperties>
</file>