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అంగలార్పును నాట్యముగా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Angalaarpunu Naatyamugaa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అంగలార్పును నాట్యముగా మార్చిన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Angalaarpunu Naatyamugaa Maarchina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అంధకారమును వెలుగుగా చేసిన యేసయ్యా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Andhakaaramunu Velugugaa Chesina Yesayyaa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 వేళలా తోడుండిన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 Velalaa Thodundina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ఆధారమా నా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Aadhaaram aa Naa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నా ఆధారమా (2)    ||అంగలార్పును||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Naa Aadhaaram aa (2) ||Angalaarpunu||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శత్రుసేనలు చుట్టుముట్టినా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Shathru Senalu Chuttumuttinaa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 భయము కలవరపెట్టినా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 Bhayamu Kalavarapettinaa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యెహోవా నిస్సిగా మాతో ఉన్నావు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Yehovaa Nissigaa Maatho Unnaavu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 వేళలా ఆదుకున్నావు (2)    ||నా ఆధారమా||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 Velalaa Aadukunnaavu (2) ||Naa Aadhaaram aa||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మంచి రోజులు లెవనిపించినా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Manchi Rojulu Levanipinchinaa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తలరాతే ఇంతనిపించినా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Thalaraathe Inthanipinchinaa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మారా అనుభవం మధురము చేసావు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Maaraa Anubhavam Madhuramu Chesaavu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మంచి దినములు మాకిచ్చావు (2)    ||నా ఆధారమా||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Manchi Dinamulu Maakichchaavu (2) ||Naa Aadhaaram aa||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ఇంతకాలము మమ్మును మరువక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Inthakaalamu Mammunu Maruvaka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ఇబ్బందులలో మమ్మును విడువక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Ibbandulalo Mammunu Viduvaka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ఇమ్మానుయేలువై మాతో నడిచావు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Immaanuyeluvai Maatho Nadichaavu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మేలులతో తృప్తి పరచావు (2)    ||నా ఆధారమా||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Melulatho Thrupthi Parachaavu (2) ||Naa Aadhaaram 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2026-10-04T04:32:16Z</dcterms:created>
  <dcterms:modified xsi:type="dcterms:W3CDTF">2026-10-04T04:32:16Z</dcterms:modified>
</cp:coreProperties>
</file>