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Ninnu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పొందినట్లు నను పొందనిమ్ము (2)     ||యేసు 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Pondinatlu Nanu Pondanimmu (2)           ||Yesu Ninnu||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నిన్ను నేను చూడలేను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చూడకుండా బ్రతుకలేను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Ninnu Nenu Choodalenu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Choodakundaa Brathuka Lenu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నీతో నేను నడువలేను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విడచి సాగలేను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 Neetho Nenu Naduvalenu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Vidachi Saagalenu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రాజుల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కనులు తెరిచి కనిపించయా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Raajula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Kanulu Terichi Kanipinchayaaa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ఎత్తైన కొండపై నీవు పొందిన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రూపాంతర అనుభవము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Ethaina Kondapai Neevu Pondina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Roopanthara Anubhavamu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పొందనిమ్ము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 యాకోబు యోహానులు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Pondanimmu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 Yakobu Yohaanulu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చూచినట్లు నను చూడనిమ్ము (2)     ||యేసు 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Choochinatlu Nanu Choodanimmu (2)     ||Yesu Ninnu||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తిన్నని వీధిలో పౌలు భక్తునికి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దర్శనమిచ్చిన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Thinnani Veedhilo Paulu Bhakthuniki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Darshanamichchina 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నువ్వు కనబడుము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అపోస్తలుల ఆత్మానుభవము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Nuvu Kanabadumu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Aposthalula Aathmaanubhavamu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2026-02-25T08:37:51Z</dcterms:created>
  <dcterms:modified xsi:type="dcterms:W3CDTF">2026-02-25T08:37:51Z</dcterms:modified>
</cp:coreProperties>
</file>