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రాజా అర్పించెదనయ్యా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Raajaa Arpinchedhanayyaa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రాజా…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అర్పించెదనయ్యా నా జీవితం (2)      ||యేసు రాజా||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Raajaa…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Arpinchedhanayyaa Naa Jeevitham (2)      ||Yesu Raajaa||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పాపములో చిక్కిన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శిక్షకు పాత్రగా నిలచిన నన్ను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Paapamulo Chikkina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Shikshaku Paathraga Nilachina Nannu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విడిపించెనయ్యా నీ ప్రేమ బంధం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రమ్మని పిలిచావు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Vidipinchenayyaa Nee Prema Bandham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Rammani Pilichaavu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అయ్యా.. నీ సన్నిధిలో నిలిపావు       ||యేసు రాజా||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Ayyaa.. Nee Sannidhilo Nilipaavu      ||Yesu Raajaa||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ఆత్మతో ఆకర్షించి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కృపతో నను వెంబడించి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Aathmatho Aakarshinchi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Krupatho Nanu Vembadinchi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ఏర్పరిచితివయ్యా నీ సాక్షిగాను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ఎలుగెత్తి చాటెదను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Erparichithivayyaa Nee Saakshigaanu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Elugetthi Chaatedhanu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అయ్యా.. నీ ఆత్మలో సాగెదను       ||యేసు రాజా||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Ayyaa.. Nee Aathmalo Saagedhanu       ||Yesu Raajaa||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అర్పించెదనయ్యా నీకే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ఈ శేష జీవితం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Arpinchedhanayyaa Neeke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Ee Shesha Jeevitham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2026-02-25T09:34:16Z</dcterms:created>
  <dcterms:modified xsi:type="dcterms:W3CDTF">2026-02-25T09:34:16Z</dcterms:modified>
</cp:coreProperties>
</file>