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నన్ను బ్రతికించెను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Nannu Brathikinchenu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నన్ను బ్రతికించెను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బాధలలో నెమ్మదినిచ్చెను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Nannu Brathikinchenu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Baadhalalo Nemmadinichchenu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శక్తి దయా సత్య సంపూర్ణుడా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వాక్యమై ఉన్న యేసు వందనమయ్యా (2)      ||నీ వాక్యమే||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Shakthi Dayaa Sathya Sampoornudaa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Vaakyamai Unna Yesu Vandanamayyaa (2)         ||Nee Vaakyame||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జిగటగల ఊభినుండి లేవనెత్తెను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సమతలమగు భూమిపై నన్ను నిలిపెను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Jigatagala Oobhinundi Levaneththenu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Samathalamagu Bhoomipai Nannu Nilipenu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పాదములకు దీపమాయెను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సత్యమైన మార్గములో నడుపుచుండెను (2)       ||నీ వాక్యమే||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Paadamulaku Deepamaayenu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Sathyamaina Maargamulo Nadupuchundenu (2)       ||Nee Vaakyame||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శత్రువులను ఎదుర్కొనే సర్వాంగ కవచమై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యుద్ధమునకు సిద్ధ మనసు ఇచ్చుచున్నది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Shathruvulanu Edurkone Sarvaanga Kavachamai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Yudhdhamunaku Sidhdha Manasu Ichchuchunnadi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అపవాది వేయుచున్న అగ్ని బాణములను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ఖడ్గము వలె అడ్డుకొని ఆర్పి వేయుచున్నది (2)       ||నీ వాక్యమే||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Apavaadi Veyuchunna Agni Baanamulanu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Khadgamu Vale Addukoni Aarpi Veyuchunnadi (2)      ||Nee Vaakyame||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పాలవంటిది జుంటి తేనె వంటిది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జిహ్వకు మహా మధురమైనది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Paalavantidi Junti Thene Vantidi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Jihvaku Mahaa Madhuramainadi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మేలిమి బంగారు కన్న మిన్న అయినది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రత్న రాసులకన్నా కోరతగినది (2)           ||నీ వాక్యమే||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Melimi Bangaaru Kanna Minna Ainadi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Rathna Raasulakannaa Korathaginadi (2)       ||Nee Vaakyame||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2026-02-25T09:22:17Z</dcterms:created>
  <dcterms:modified xsi:type="dcterms:W3CDTF">2026-02-25T09:22:17Z</dcterms:modified>
</cp:coreProperties>
</file>