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Maker and my 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love demands a thankful heart;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gift, alas! how poor.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O! let Thy grace inspire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with strength divine;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word and each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my days be Thine.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word and each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my days be Thine.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Maker and my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 my all I owe;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sovereign bounty is the spring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Whence all my blessings flow;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sovereign bounty is the spring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Whence all my blessings flow.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creature of Thy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Thee alone I live;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Thy benefits demand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praise than I can give.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Thy benefits demand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praise than I can give.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what can I impart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is Thine before?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love demands a thankful heart;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gift, alas! how poor.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2026-02-25T09:16:35Z</dcterms:created>
  <dcterms:modified xsi:type="dcterms:W3CDTF">2026-02-25T09:16:35Z</dcterms:modified>
</cp:coreProperties>
</file>