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Heard the Voice of Jesus Say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heard the voice of Jesus say,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"I am this dark world's light;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 unto Me, your morn shall rise,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your day be bright."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looked to Jesus and I found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Him my star, my sun;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in that light of life I'll walk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traveling days are done.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heard the voice of Jesus say,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"Come unto Me and rest;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Lay down, O weary one, lay down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head upon My breast."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came to Jesus as I was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weary, worn, and sad;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found in Him a resting place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 has made me glad.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heard the voice of Jesus say,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"Behold, I freely give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living water, thirsty 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Stoop down and drink and live."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came to Jesus, and I drank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that life-giving stream;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thirst was quenched, my soul revived,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now I live in Him.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2026-08-24T07:34:13Z</dcterms:created>
  <dcterms:modified xsi:type="dcterms:W3CDTF">2026-08-24T07:34:13Z</dcterms:modified>
</cp:coreProperties>
</file>