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ఉన్నాడు దేవుడు నాకు తోడు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Unnaadu Devudu Naaku Thodu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ఉన్నాడు దేవుడు నాకు తోడు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విడనాడడెన్నడు ఎడబాయడు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Unnaadu Devudu Naaku Thodu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Vidanaadadennadu Edabaayadu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కష్టాలలోన నష్టాలలోన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వేదనలోన శోధనలోన         ||ఉన్నాడు||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Kashtaalalona Nashtaalalona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Vedhanalona Shodhanalona         ||Unnaadu||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గాఢాంధకారములో సంచరించినా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లోయలో మునిగి తేలినా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 Sancharinchinaa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Loyalo Munigi Thelinaa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లేని లోకము కాదన్ననూ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తుడుచును నను కొన్నవాడు        ||ఉన్నాడు||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Leni Lokamu Kaadannanu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Thuduchunu Nanu Konnavaadu          ||Unnaadu||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సన్నిధిలో నివసింతును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చిరకాలమాయనతో సంతసింతును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Sannidhilo Nivasinthunu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Chirakaalamaayanatho Santhasinthunu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మధుర క్షేమములే నా వెంటె ఉండును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కాలమంతయు హర్షింతును          ||ఉన్నాడు||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Madhura Kshemamule Naa Vente 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Kaalamathayu Harshinthunu       ||Unnaadu||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2026-02-25T08:38:20Z</dcterms:created>
  <dcterms:modified xsi:type="dcterms:W3CDTF">2026-02-25T08:38:20Z</dcterms:modified>
</cp:coreProperties>
</file>