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కన్నులతో చూసే ఈ లోకం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Kannulatho Choose Ee Lokam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యేసయ్య నీ కోసమై నీ శాపాన్ని భరియించెను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జీవము నీకిచ్చుటకై సిలువలో చేతులే చాచి నిను పిలచెను ||కన్నులతో||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Yesayya Nee Kosamai Nee Shaapaanni Bhariyinchenu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Jeevamu Neekichchutakai Siluvalo Chethule Chaachi Ninu Pilachenu ||Kannulatho||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కన్నులతో చూసే ఈ లోకం ఎంతో – అందముగా సృష్టించబడెను భూలోకం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ఆలయముగా ఈ దేహం – పరిశుద్ధునిగా సృష్టించే శరీరం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Kannulatho Choose Ee Lokam Entho – Andamugaa Srushtinchabadenu Bhoolokam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Aalayamugaa Ee Deham – Parishuddhunigaa Srushtinche Shareeram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దేవుని సృష్టియేగా ఈ లోకం – ఆ సృష్టికర్త పనియేగా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యేసుని సృష్టియేగా ఈ లోకం – ఆ సృష్టికర్త పనియేగా… ఈ దేహం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Devuni Srushtiyegaa Ee Lokam – Aa Srushtikartha Paniyegaa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Yesuni Srushtiyegaa Ee Lokam – Aa Srushtikartha Paniyegaa.. Ee Deham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అల్ఫా ఒమెగయైన మహిమకు పాత్రుడైన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పొందాలని ఘనత నొందాలని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Alphaa Omegayaina Mahimaku Paathrudaina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Pondaalani Ghanatha Nondaalani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వేవేల దూతలతో కొనియాడబడు దేవునికి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నువ్వు కావాలని తన రాజ్యం స్థాపించాలని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Vevela Doothalatho Koniyaadabadu Devuniki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Nuvvu Kaavaalni Thana Raajyam Sthaapinchaalani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పోలికలో నిర్మించుకొని – ఆ హృదిలో ఉండాలని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దేవుడే కోరెనుగా – నీ హృదయాన్ని తనకీయవా ||కన్నులతో||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Polikalo Nirminchukoni – Aa Hrudilo Undaalani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Devude Korenugaa – Nee Hrudayaanni Thanakeeyavaa ||Kannulatho||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నీటిబుడగ వంటిదేగా ఈ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ఆవిరైపోవును ఇది మన్నైపోవును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Neeti Budaga Vantidegaa Ee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Aaviraipovunu Idi Mannaipovunu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అల్ప కాలమేగా ఈ లోకము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పాడైపోవును ఇది లయమైపోవును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Alpa Kaalamegaa Ee Lokamu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Paadaipovunu Idi Layamaipovunu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సృష్టిని దేవునిగా నీవు సృష్టిని పూజించావు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సృష్టికర్త దేవుడినే మరచి అంధుడవై బ్రతికావు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Srushtini Devunigaa Neevu Srushtini Poojinchaavu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Srushtikartha Devudine Marachi Andhudavai Brathikaavu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2026-02-25T08:36:51Z</dcterms:created>
  <dcterms:modified xsi:type="dcterms:W3CDTF">2026-02-25T08:36:51Z</dcterms:modified>
</cp:coreProperties>
</file>