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చిన్న హృదయమా నీవు నాకు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Chinna Hrudayamaa Neevu Naaku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చిన్న హృదయమా నీవు నాకు చెందవు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Chinna Hrudayamaa Neevu Naaku Chendavu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రక్తంతో విమోచించిన యేసు రాజు సొంతము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స్తుతించి పాడి కొనియాడు (2) ||దేవుని మహిమ పరచుము||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Rakthamtho Vimochinchina Yesu Raaju Sonthamu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Sthuthinchi Paadi Koniyaadu (2) ||Devuni Mahima Parachumu||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చిన్ని చేతులు వూరు నాకు చెందరు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రక్తంతో విమోచించిన యేసు రాజు సొంతము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Chinni Chethulu Vooru Naaku Chendaru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Rakthamtho Vimochinchina Yesu Raaju Sonthamu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త్వరపడి క్రియలు సాగించు (2) ||దేవుని మహిమ పరచుము||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Thvarapadi Kriyalu Saaginchu (2) ||Devuni Mahima Parachumu||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చిన్ని కాళ్ళు వూరు నాకు చెందరు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రక్తంతో విమోచించిన యేసు రాజు సొంతము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Chinni Kaallu Vooru Naaku Chendaru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Rakthamtho Vimochinchina Yesu Raaju Sonthamu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నడువుడి సువార్త చాటుడి (2) ||దేవుని మహిమ పరచుము.||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Naduvudi Suvaartha Chaatudi (2) ||Devuni Mahima Parachumu.||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2026-08-24T10:16:56Z</dcterms:created>
  <dcterms:modified xsi:type="dcterms:W3CDTF">2026-08-24T10:16:56Z</dcterms:modified>
</cp:coreProperties>
</file>