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Kosamaa Ee Siluva Yaagamu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ముళ్ళను గుచ్చినారే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నాకై సహించావు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Mullanu Guchchinaare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Naakai Sahinchaavu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నాకై భరించావు (2)           || నా కోసమా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Naakai Bharinchaavu (2)         ||Naa Kosamaa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కోసమా ఈ సిలువ 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కోసమా ఈ ప్రాణ త్యాగము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Kosamaa Ee Siluva 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Kosamaa Ee Praana Thyaagamu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శ్రమలు నా కోసమా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సిలువ నా కోసమా (2)            || నా కోసమా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Shramalu Naa Kosamaa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Siluva Naa Kosamaa (2)               ||Naa Kosamaa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చేతులు చేసిన పాపానికై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పాదాలు నడచిన వంకర త్రోవలకై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Chethulu Chesina Paapaanikai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Paadaalu Nadachina Vankara Throvalakai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చేతులలో… నీ పాదాలలో…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చేతులలో నీ పాదాలలో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Chethulalo… Nee Paadaalalo…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Chethulalo Nee Paadaalalo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మేకులు గుచ్చినారే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నాకై సహించావు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Mekulu Guchchinaare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Naakai Sahinchaavu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నాకై భరించావు (2)          || నా కోసమా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Naakai Bharinchaavu (2)         ||Naa Kosamaa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మనస్సులో చెడు తలంపులకై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చేసిన అవిధేయతకై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Manassulo Chedu Thalampulakai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Chesina Avidheyathakai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శిరస్సుపై… నీ శరీరముపై…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శిరస్సుపై నీ శరీరముపై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Shirassupai… Nee Shareeramupai…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Shirassupai Nee Shareeramupai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2026-02-25T09:19:25Z</dcterms:created>
  <dcterms:modified xsi:type="dcterms:W3CDTF">2026-02-25T09:19:25Z</dcterms:modified>
</cp:coreProperties>
</file>