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With Many Crowns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the Lord of Peace,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power a scepter sways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pole to pole, that wars may cease,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be prayer and praise.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reign shall know no 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round His piercèd feet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 flowers of paradise extend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fragrance ever sweet.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the Lord of Heav'n,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Enthroned in worlds above,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the King to Whom is giv'n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wondrous name of Love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with many crowns,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thrones before Him fall;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Him, ye kings, with many crowns,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King of all.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the Lord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His hands and side,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wounds, yet visible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beauty glorified.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with many crowns,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upon His Throne;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hail, Redeemer, hail!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 has died for me;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praise and glory shall not fail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Throughout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Hark! How the heavenly anthem drowns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music but its own.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Awake, my soul,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Him who died for me,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hail Him as my matchless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the Lord of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triumphed over the grave,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rose victorious in the strife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those He came to save.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glories now we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died, and rose on high,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died eternal life to bring,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lives that death may die.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2026-08-24T07:33:40Z</dcterms:created>
  <dcterms:modified xsi:type="dcterms:W3CDTF">2026-08-24T07:33:40Z</dcterms:modified>
</cp:coreProperties>
</file>