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కాలము సమీపము ప్రభు యేసు వచ్చున్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Kaalamu Sameepamu Prabhu Yesu Vachchun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సంఘము నడిపే సేవకుడా - మందను నడుపుము ప్రేమతోడ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ఆదర్శుండవై మందను కాచిన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Sangghamu Nadipe Sevakudaa - Mandanu Nadupumu Premathoda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Aadarshundavai Mandanu Kaachina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మహిమ కిరీటము - నీవు పొందెదవు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Mahima Kireetamu - Neevu Pondedavu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మంచి పోరాటము పోరాడుము - కాపాడుకొను విశ్వాసమును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ప్రత్యక్షత నపేక్షించుము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Manchi Poraatamu Poraadumu - Kaapaadukonu Vishvaasamunu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Prathyakshatha Napekshinchumu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నీతి కిరీటము - నీ కివ్వబడును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Neethi Kireetamu - Nee Kivvabadunu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భక్తితో బ్రతుక గోరినచో - సిద్ధపడు పొంద హింసలను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అంతము వరకు నమ్మికయుంచిన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Bhakthitho Brathuka Gorinacho - Siddhapadu Ponda Hinsalanu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Anthamu Varaku Nammikayunchina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జీవకిరీటము - పొందెద వెరుగు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Jeevakireetamu - Pondeda Verugu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దయచేయు శ్రేష్ఠ దీవెనలు - అంగీకరించు నీ ప్రార్థనలు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ప్రార్థన యందు మేల్కొని యుండుము - స్వర్ణకిరీటము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Dayacheyu Shreshtha Deevenalu - Anggeekarinchu Nee Praarthanalu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Praarthana Yandu Melkoni Yundumu - Svarnakireetamu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ధరింపజేయును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Dharimpajeyunu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కాలము సమీపము ప్రభు యేసు వచ్చున్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Kaalamu Sameepamu Prabhu Yesu Vachchun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జీతము పొందును నిజ దాసుడు (2) -  ఆనందమొందెదరు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Jeethamu Pondunu Nija Daasudu (2) -  Aanandamondedaru (4)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బయలుపడు ప్రతివాని క్రియలు - కర్రగడ్డి కొయ్యకాలైనను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వెండి బంగారము విలువ రాళ్ళైనను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Bayalupadu Prathivaani Kriyalu - Karragaddi Koyyakaalainanu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Vendi Banggaaramu Viluva Raallainanu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అగ్నియే తెల్పును - (2) అప్పుడే కనుగొందువు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Agniye Thelpunu - (2) Appude Kanugonduvu (1)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పందెమందు నీకు పాలున్నదా - పొందువాడొక్కడే బహుమతిని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యోధుడవై మంచి బుద్ధిని కలిగిన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Pandemandu Neeku Paalunnadaa - Ponduvaadokkade Bahumathini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Yodhudavai Manchi Buddhini Kaligina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వాడబారని - కిరీట మొందెదవు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Vaadabaarani - Kireeta Mondedavu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ఆత్మలకొరకై భారమున్నదా - ఫలితమున్నదా నీ సేవలో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ప్రభుని రాకలో అందరి యెదుట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Aathmalakorakai Bhaaramunnadaa - Phalithamunnadaa Nee Sevalo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Prabhuni Raakalo Andari Yeduta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ఆనందమహిమ - (2) కిరీట మొందెదవు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Aanandamahima - (2) Kireeta Mondedavu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2026-08-11T18:49:19Z</dcterms:created>
  <dcterms:modified xsi:type="dcterms:W3CDTF">2026-08-11T18:49:19Z</dcterms:modified>
</cp:coreProperties>
</file>