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వెంబడింతునని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Vembadinthunani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శ్రమయైననూ బాధలైననూ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హింసయైన వస్త్రహీనత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Shramayainanu Baadhalainanu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Himsayaina Vasthraheenatha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ఉపద్రవములు ఖడ్గములైన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ప్రేమనుండి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Upadhravamulu Khadgamulaina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Prema Nundi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యెడబాపెటి వారెవరు     ||నే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Yedabaapeti Vaarevaru       ||Ne Yesuni||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యేసుని వెంబడింతునని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నేడేగా నిశ్చయించితిని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Yesuni Vembadinthunani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Nedegaa Nischayinchithini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వెనుదిరుగన్ వెనుకాడన్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నేడేసుడు పిల్చిన సుదినం     ||నే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Venudhirugan Venukaadan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Nedesudu Pilchina Sudhinam       ||Ne Yesuni||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శిలువ నా వెనుక లోకాశల్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నాదే దారి నా మనస్సులో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Mundhu Siluva Naa Venuka Lokaashal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Naadhe Dhaari Naa Manassulo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నా చుట్టు విరోధుల్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నావారెవరు నా యేసుని మించిన మిత్రుల్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Naa Chuttu Virodhul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Vaarevaru Naa Yesuni Minchina Mithrul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నాకిలలో గానిపించరని     ||నే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Naakilalo Gaanipincharani           ||Ne Yesuni||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కరువులైనను కలతలైనను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కలసిరాని కలిమి లేములు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Karuvulainanu Kalathalainanu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Kalasiraani Kalimi Lemulu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కలవరంబులు కలిగిననూ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కదలనింకా కష్టములైనా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Kalavarambulu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Kadalaninkaa Kashtamulainaa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వదలను నాదు నిశ్చయము     ||నే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Vadhalanu Naadhu Nischayamu        ||Ne Yesuni||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2026-02-25T09:20:38Z</dcterms:created>
  <dcterms:modified xsi:type="dcterms:W3CDTF">2026-02-25T09:20:38Z</dcterms:modified>
</cp:coreProperties>
</file>